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omments/modernComment_101_26D4D67C.xml" ContentType="application/vnd.ms-powerpoint.comment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modernComment_102_31EC1D52.xml" ContentType="application/vnd.ms-powerpoint.comment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omments/modernComment_103_5884E0.xml" ContentType="application/vnd.ms-powerpoint.comment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omments/modernComment_104_AD22AF25.xml" ContentType="application/vnd.ms-powerpoint.comment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omments/modernComment_105_CA3937BB.xml" ContentType="application/vnd.ms-powerpoint.comment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omments/modernComment_106_95396932.xml" ContentType="application/vnd.ms-powerpoint.comments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omments/modernComment_107_2DA68BA8.xml" ContentType="application/vnd.ms-powerpoint.comments+xml"/>
  <Override PartName="/ppt/comments/modernComment_108_2BB7C584.xml" ContentType="application/vnd.ms-powerpoint.comments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omments/modernComment_109_70FD0C8A.xml" ContentType="application/vnd.ms-powerpoint.comments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omments/modernComment_10A_59AED595.xml" ContentType="application/vnd.ms-powerpoint.comments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C602AEB-3017-726E-AD0D-1B6800302AB7}" name="Guest User" initials="GU" userId="S::urn:spo:anon#7645741a50a53edc4a3362035160095f6f396876401af4df02b0011e4a768b3a::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0" d="100"/>
          <a:sy n="70" d="100"/>
        </p:scale>
        <p:origin x="34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modernComment_101_26D4D67C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FED151D5-2228-4D98-9ADC-FBA9B3B13DEE}" authorId="{4C602AEB-3017-726E-AD0D-1B6800302AB7}" created="2024-05-13T20:33:07.742">
    <pc:sldMkLst xmlns:pc="http://schemas.microsoft.com/office/powerpoint/2013/main/command">
      <pc:docMk/>
      <pc:sldMk cId="651482748" sldId="257"/>
    </pc:sldMkLst>
    <p188:txBody>
      <a:bodyPr/>
      <a:lstStyle/>
      <a:p>
        <a:r>
          <a:rPr lang="en-US"/>
          <a:t>Strike B ok
Strike E ok</a:t>
        </a:r>
      </a:p>
    </p188:txBody>
  </p188:cm>
</p188:cmLst>
</file>

<file path=ppt/comments/modernComment_102_31EC1D52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04F14F1-4BD4-4A6E-9647-498CA4751A9C}" authorId="{4C602AEB-3017-726E-AD0D-1B6800302AB7}" created="2024-05-13T20:35:02.043">
    <pc:sldMkLst xmlns:pc="http://schemas.microsoft.com/office/powerpoint/2013/main/command">
      <pc:docMk/>
      <pc:sldMk cId="837557586" sldId="258"/>
    </pc:sldMkLst>
    <p188:txBody>
      <a:bodyPr/>
      <a:lstStyle/>
      <a:p>
        <a:r>
          <a:rPr lang="en-US"/>
          <a:t>Change to VP of Negotiations
&amp; VP of Grievance
Strike "first" &amp; "second" from titles OK</a:t>
        </a:r>
      </a:p>
    </p188:txBody>
  </p188:cm>
</p188:cmLst>
</file>

<file path=ppt/comments/modernComment_103_5884E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08B1346E-5CE3-4989-9885-2C60F19C4548}" authorId="{4C602AEB-3017-726E-AD0D-1B6800302AB7}" created="2024-05-13T20:36:03.545">
    <pc:sldMkLst xmlns:pc="http://schemas.microsoft.com/office/powerpoint/2013/main/command">
      <pc:docMk/>
      <pc:sldMk cId="5801184" sldId="259"/>
    </pc:sldMkLst>
    <p188:txBody>
      <a:bodyPr/>
      <a:lstStyle/>
      <a:p>
        <a:r>
          <a:rPr lang="en-US"/>
          <a:t>Agree to change language
Agree to suggested language change</a:t>
        </a:r>
      </a:p>
    </p188:txBody>
  </p188:cm>
</p188:cmLst>
</file>

<file path=ppt/comments/modernComment_104_AD22AF25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C82E3AA1-5F9C-413A-930C-361B10C9E7B7}" authorId="{4C602AEB-3017-726E-AD0D-1B6800302AB7}" created="2024-05-13T20:37:21.751">
    <pc:sldMkLst xmlns:pc="http://schemas.microsoft.com/office/powerpoint/2013/main/command">
      <pc:docMk/>
      <pc:sldMk cId="2904731429" sldId="260"/>
    </pc:sldMkLst>
    <p188:txBody>
      <a:bodyPr/>
      <a:lstStyle/>
      <a:p>
        <a:r>
          <a:rPr lang="en-US"/>
          <a:t>Agree to suggested language</a:t>
        </a:r>
      </a:p>
    </p188:txBody>
  </p188:cm>
</p188:cmLst>
</file>

<file path=ppt/comments/modernComment_105_CA3937BB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D80676CF-96F7-43FD-B707-D51BDDD8040A}" authorId="{4C602AEB-3017-726E-AD0D-1B6800302AB7}" created="2024-05-13T20:38:14.331">
    <pc:sldMkLst xmlns:pc="http://schemas.microsoft.com/office/powerpoint/2013/main/command">
      <pc:docMk/>
      <pc:sldMk cId="3392747451" sldId="261"/>
    </pc:sldMkLst>
    <p188:txBody>
      <a:bodyPr/>
      <a:lstStyle/>
      <a:p>
        <a:r>
          <a:rPr lang="en-US"/>
          <a:t>Agree to add suggested language</a:t>
        </a:r>
      </a:p>
    </p188:txBody>
  </p188:cm>
</p188:cmLst>
</file>

<file path=ppt/comments/modernComment_106_95396932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E379B426-6163-4E8B-9980-B6D839EDC4B4}" authorId="{4C602AEB-3017-726E-AD0D-1B6800302AB7}" created="2024-05-13T20:40:58.711">
    <pc:sldMkLst xmlns:pc="http://schemas.microsoft.com/office/powerpoint/2013/main/command">
      <pc:docMk/>
      <pc:sldMk cId="2503567666" sldId="262"/>
    </pc:sldMkLst>
    <p188:txBody>
      <a:bodyPr/>
      <a:lstStyle/>
      <a:p>
        <a:r>
          <a:rPr lang="en-US"/>
          <a:t>Agree to change language but suggest the following:  After elections, one representative council meeting shall include both the current building representatives as well as the newly elected representatives to the council to help facilitate a smooth transition.</a:t>
        </a:r>
      </a:p>
    </p188:txBody>
  </p188:cm>
</p188:cmLst>
</file>

<file path=ppt/comments/modernComment_107_2DA68BA8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2D60681B-2600-4EC0-8A80-05812F77805F}" authorId="{4C602AEB-3017-726E-AD0D-1B6800302AB7}" created="2024-05-13T20:43:20.935">
    <pc:sldMkLst xmlns:pc="http://schemas.microsoft.com/office/powerpoint/2013/main/command">
      <pc:docMk/>
      <pc:sldMk cId="765889448" sldId="263"/>
    </pc:sldMkLst>
    <p188:txBody>
      <a:bodyPr/>
      <a:lstStyle/>
      <a:p>
        <a:r>
          <a:rPr lang="en-US"/>
          <a:t>We SHOULD be positing the monthly meeting minutes in each building as well as on the GEA website. Suggested new language to add " ... shall be posted on the GEA website, as well as in the designated areas..."</a:t>
        </a:r>
      </a:p>
    </p188:txBody>
  </p188:cm>
</p188:cmLst>
</file>

<file path=ppt/comments/modernComment_108_2BB7C584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EFB1C589-026F-4092-A874-413A3D0C54B9}" authorId="{4C602AEB-3017-726E-AD0D-1B6800302AB7}" created="2024-05-13T20:44:18.125">
    <pc:sldMkLst xmlns:pc="http://schemas.microsoft.com/office/powerpoint/2013/main/command">
      <pc:docMk/>
      <pc:sldMk cId="733463940" sldId="264"/>
    </pc:sldMkLst>
    <p188:txBody>
      <a:bodyPr/>
      <a:lstStyle/>
      <a:p>
        <a:r>
          <a:rPr lang="en-US"/>
          <a:t>Change 2a ok
Change 2b to Vice President of negotiations</a:t>
        </a:r>
      </a:p>
    </p188:txBody>
  </p188:cm>
</p188:cmLst>
</file>

<file path=ppt/comments/modernComment_109_70FD0C8A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F7DDF75E-1EDA-4F34-8ADB-3414EEA6FD8D}" authorId="{4C602AEB-3017-726E-AD0D-1B6800302AB7}" created="2024-05-13T20:46:51.927">
    <pc:sldMkLst xmlns:pc="http://schemas.microsoft.com/office/powerpoint/2013/main/command">
      <pc:docMk/>
      <pc:sldMk cId="1895632010" sldId="265"/>
    </pc:sldMkLst>
    <p188:txBody>
      <a:bodyPr/>
      <a:lstStyle/>
      <a:p>
        <a:r>
          <a:rPr lang="en-US"/>
          <a:t>Agree to add stipend on a per meeting basis. Suggest the following language: "A stipend of $20.00/meeting for the NH-NEA meeting representative to be paid after the rep has presented a written summary of the meeting at the representative council meeting"</a:t>
        </a:r>
      </a:p>
    </p188:txBody>
  </p188:cm>
</p188:cmLst>
</file>

<file path=ppt/comments/modernComment_10A_59AED595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7A7306D-8186-4C39-B8F0-27C21F66B4F4}" authorId="{4C602AEB-3017-726E-AD0D-1B6800302AB7}" created="2024-05-14T00:58:03.371">
    <pc:sldMkLst xmlns:pc="http://schemas.microsoft.com/office/powerpoint/2013/main/command">
      <pc:docMk/>
      <pc:sldMk cId="1504630165" sldId="266"/>
    </pc:sldMkLst>
    <p188:txBody>
      <a:bodyPr/>
      <a:lstStyle/>
      <a:p>
        <a:r>
          <a:rPr lang="en-US"/>
          <a:t>Strike political committee ok
Don't take it out. It should be made clear that the Secretary &amp; Treasurer are the co-chairs of this committee however, the building reps are responsible for running both nominations &amp; elections once the date for the election has been set.</a:t>
        </a:r>
      </a:p>
    </p188:txBody>
  </p188:cm>
</p188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3D005B-1AC6-4C34-877B-51577BD00D0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BD90380-1986-47E7-ADA5-5F48C8DAA731}">
      <dgm:prSet/>
      <dgm:spPr/>
      <dgm:t>
        <a:bodyPr/>
        <a:lstStyle/>
        <a:p>
          <a:r>
            <a:rPr lang="en-US"/>
            <a:t>Strike section B, as this does not apply to anyone working in the district anymore.</a:t>
          </a:r>
        </a:p>
      </dgm:t>
    </dgm:pt>
    <dgm:pt modelId="{3C373505-47C7-4AB6-97DF-2CE115E29A5D}" type="parTrans" cxnId="{A8E91976-A565-4F9F-94B3-50A114CACF72}">
      <dgm:prSet/>
      <dgm:spPr/>
      <dgm:t>
        <a:bodyPr/>
        <a:lstStyle/>
        <a:p>
          <a:endParaRPr lang="en-US"/>
        </a:p>
      </dgm:t>
    </dgm:pt>
    <dgm:pt modelId="{40BDD2CF-63C8-42BB-A74C-73B4C0BCAF2D}" type="sibTrans" cxnId="{A8E91976-A565-4F9F-94B3-50A114CACF72}">
      <dgm:prSet/>
      <dgm:spPr/>
      <dgm:t>
        <a:bodyPr/>
        <a:lstStyle/>
        <a:p>
          <a:endParaRPr lang="en-US"/>
        </a:p>
      </dgm:t>
    </dgm:pt>
    <dgm:pt modelId="{4CD8DD8E-05EF-46C7-B1CF-8C320BBDFA76}">
      <dgm:prSet/>
      <dgm:spPr/>
      <dgm:t>
        <a:bodyPr/>
        <a:lstStyle/>
        <a:p>
          <a:r>
            <a:rPr lang="en-US"/>
            <a:t>Strike section E, as administrators are not eligible to be a part of GEA. </a:t>
          </a:r>
        </a:p>
      </dgm:t>
    </dgm:pt>
    <dgm:pt modelId="{E979A210-ADD8-4BDC-930F-1410EAA2582C}" type="parTrans" cxnId="{13E15CD6-12CA-48BF-A747-631A0D59378E}">
      <dgm:prSet/>
      <dgm:spPr/>
      <dgm:t>
        <a:bodyPr/>
        <a:lstStyle/>
        <a:p>
          <a:endParaRPr lang="en-US"/>
        </a:p>
      </dgm:t>
    </dgm:pt>
    <dgm:pt modelId="{56D98BD1-CB10-4A20-A07C-29A1C782348A}" type="sibTrans" cxnId="{13E15CD6-12CA-48BF-A747-631A0D59378E}">
      <dgm:prSet/>
      <dgm:spPr/>
      <dgm:t>
        <a:bodyPr/>
        <a:lstStyle/>
        <a:p>
          <a:endParaRPr lang="en-US"/>
        </a:p>
      </dgm:t>
    </dgm:pt>
    <dgm:pt modelId="{47985CE7-AE2D-454F-B2BF-EFFB3EEF122E}" type="pres">
      <dgm:prSet presAssocID="{DD3D005B-1AC6-4C34-877B-51577BD00D01}" presName="linear" presStyleCnt="0">
        <dgm:presLayoutVars>
          <dgm:animLvl val="lvl"/>
          <dgm:resizeHandles val="exact"/>
        </dgm:presLayoutVars>
      </dgm:prSet>
      <dgm:spPr/>
    </dgm:pt>
    <dgm:pt modelId="{DC52C780-6E2C-4B06-8651-CCA0A5621325}" type="pres">
      <dgm:prSet presAssocID="{3BD90380-1986-47E7-ADA5-5F48C8DAA73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8145446-D6F0-46B4-9BF6-EACCEE096C15}" type="pres">
      <dgm:prSet presAssocID="{40BDD2CF-63C8-42BB-A74C-73B4C0BCAF2D}" presName="spacer" presStyleCnt="0"/>
      <dgm:spPr/>
    </dgm:pt>
    <dgm:pt modelId="{857A689D-8077-488A-8FF0-6A9F001E0DCD}" type="pres">
      <dgm:prSet presAssocID="{4CD8DD8E-05EF-46C7-B1CF-8C320BBDFA76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861D1E74-2221-4C33-B56D-94F83C5E8832}" type="presOf" srcId="{4CD8DD8E-05EF-46C7-B1CF-8C320BBDFA76}" destId="{857A689D-8077-488A-8FF0-6A9F001E0DCD}" srcOrd="0" destOrd="0" presId="urn:microsoft.com/office/officeart/2005/8/layout/vList2"/>
    <dgm:cxn modelId="{A8E91976-A565-4F9F-94B3-50A114CACF72}" srcId="{DD3D005B-1AC6-4C34-877B-51577BD00D01}" destId="{3BD90380-1986-47E7-ADA5-5F48C8DAA731}" srcOrd="0" destOrd="0" parTransId="{3C373505-47C7-4AB6-97DF-2CE115E29A5D}" sibTransId="{40BDD2CF-63C8-42BB-A74C-73B4C0BCAF2D}"/>
    <dgm:cxn modelId="{66CDC17E-CE05-4865-B039-9551E2AF1A15}" type="presOf" srcId="{DD3D005B-1AC6-4C34-877B-51577BD00D01}" destId="{47985CE7-AE2D-454F-B2BF-EFFB3EEF122E}" srcOrd="0" destOrd="0" presId="urn:microsoft.com/office/officeart/2005/8/layout/vList2"/>
    <dgm:cxn modelId="{1FBCDACC-2B91-40C3-A69D-A8D667C880C6}" type="presOf" srcId="{3BD90380-1986-47E7-ADA5-5F48C8DAA731}" destId="{DC52C780-6E2C-4B06-8651-CCA0A5621325}" srcOrd="0" destOrd="0" presId="urn:microsoft.com/office/officeart/2005/8/layout/vList2"/>
    <dgm:cxn modelId="{13E15CD6-12CA-48BF-A747-631A0D59378E}" srcId="{DD3D005B-1AC6-4C34-877B-51577BD00D01}" destId="{4CD8DD8E-05EF-46C7-B1CF-8C320BBDFA76}" srcOrd="1" destOrd="0" parTransId="{E979A210-ADD8-4BDC-930F-1410EAA2582C}" sibTransId="{56D98BD1-CB10-4A20-A07C-29A1C782348A}"/>
    <dgm:cxn modelId="{22979E74-E8FF-4E72-87B4-D0DC7939A3B5}" type="presParOf" srcId="{47985CE7-AE2D-454F-B2BF-EFFB3EEF122E}" destId="{DC52C780-6E2C-4B06-8651-CCA0A5621325}" srcOrd="0" destOrd="0" presId="urn:microsoft.com/office/officeart/2005/8/layout/vList2"/>
    <dgm:cxn modelId="{5295C75D-7144-4056-9AF6-4A44A77F3F08}" type="presParOf" srcId="{47985CE7-AE2D-454F-B2BF-EFFB3EEF122E}" destId="{28145446-D6F0-46B4-9BF6-EACCEE096C15}" srcOrd="1" destOrd="0" presId="urn:microsoft.com/office/officeart/2005/8/layout/vList2"/>
    <dgm:cxn modelId="{9D490329-7AAA-4AF0-B9EE-0CE7DCFE3DF3}" type="presParOf" srcId="{47985CE7-AE2D-454F-B2BF-EFFB3EEF122E}" destId="{857A689D-8077-488A-8FF0-6A9F001E0DC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EFE46B-B605-43A3-95D5-E10F44AEEE0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B11ACEA-2F55-47DC-B481-D1ECCFAB3329}">
      <dgm:prSet/>
      <dgm:spPr/>
      <dgm:t>
        <a:bodyPr/>
        <a:lstStyle/>
        <a:p>
          <a:r>
            <a:rPr lang="en-US"/>
            <a:t>Refer to officers as “vice president in charge of negotiations" &amp; "vice president in charge of grievance."</a:t>
          </a:r>
        </a:p>
      </dgm:t>
    </dgm:pt>
    <dgm:pt modelId="{63825F65-1749-4409-857E-225D24E2C477}" type="parTrans" cxnId="{D247D145-4D00-4C33-B071-E41794CED888}">
      <dgm:prSet/>
      <dgm:spPr/>
      <dgm:t>
        <a:bodyPr/>
        <a:lstStyle/>
        <a:p>
          <a:endParaRPr lang="en-US"/>
        </a:p>
      </dgm:t>
    </dgm:pt>
    <dgm:pt modelId="{77DB945F-9F3E-41E4-A4A5-B0DB304B9B99}" type="sibTrans" cxnId="{D247D145-4D00-4C33-B071-E41794CED888}">
      <dgm:prSet/>
      <dgm:spPr/>
      <dgm:t>
        <a:bodyPr/>
        <a:lstStyle/>
        <a:p>
          <a:endParaRPr lang="en-US"/>
        </a:p>
      </dgm:t>
    </dgm:pt>
    <dgm:pt modelId="{1C817AFA-03AC-4E8B-80B4-39310001C28B}">
      <dgm:prSet/>
      <dgm:spPr/>
      <dgm:t>
        <a:bodyPr/>
        <a:lstStyle/>
        <a:p>
          <a:r>
            <a:rPr lang="en-US"/>
            <a:t>Strike the words “first” and “second” from the titles.</a:t>
          </a:r>
        </a:p>
      </dgm:t>
    </dgm:pt>
    <dgm:pt modelId="{7392906E-F5CE-4167-A6F0-C2F7263BBCAC}" type="parTrans" cxnId="{A577BD6E-BA77-41F0-9F9E-F8A6259C92EB}">
      <dgm:prSet/>
      <dgm:spPr/>
      <dgm:t>
        <a:bodyPr/>
        <a:lstStyle/>
        <a:p>
          <a:endParaRPr lang="en-US"/>
        </a:p>
      </dgm:t>
    </dgm:pt>
    <dgm:pt modelId="{70C2FB91-2C74-419F-939F-35F97DAF3F55}" type="sibTrans" cxnId="{A577BD6E-BA77-41F0-9F9E-F8A6259C92EB}">
      <dgm:prSet/>
      <dgm:spPr/>
      <dgm:t>
        <a:bodyPr/>
        <a:lstStyle/>
        <a:p>
          <a:endParaRPr lang="en-US"/>
        </a:p>
      </dgm:t>
    </dgm:pt>
    <dgm:pt modelId="{737D90F9-F394-46EE-84F0-9BBA8390CC3B}" type="pres">
      <dgm:prSet presAssocID="{CEEFE46B-B605-43A3-95D5-E10F44AEEE08}" presName="linear" presStyleCnt="0">
        <dgm:presLayoutVars>
          <dgm:animLvl val="lvl"/>
          <dgm:resizeHandles val="exact"/>
        </dgm:presLayoutVars>
      </dgm:prSet>
      <dgm:spPr/>
    </dgm:pt>
    <dgm:pt modelId="{94A42EC2-2697-4122-B303-0998FFDC6DE2}" type="pres">
      <dgm:prSet presAssocID="{CB11ACEA-2F55-47DC-B481-D1ECCFAB332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6FA359C-4A4E-4E51-A3F9-3E23D0D224AB}" type="pres">
      <dgm:prSet presAssocID="{77DB945F-9F3E-41E4-A4A5-B0DB304B9B99}" presName="spacer" presStyleCnt="0"/>
      <dgm:spPr/>
    </dgm:pt>
    <dgm:pt modelId="{447DD193-BC63-4401-939B-8F397DE70496}" type="pres">
      <dgm:prSet presAssocID="{1C817AFA-03AC-4E8B-80B4-39310001C28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00DD055F-2146-4E44-B8B8-F3091296F252}" type="presOf" srcId="{1C817AFA-03AC-4E8B-80B4-39310001C28B}" destId="{447DD193-BC63-4401-939B-8F397DE70496}" srcOrd="0" destOrd="0" presId="urn:microsoft.com/office/officeart/2005/8/layout/vList2"/>
    <dgm:cxn modelId="{D247D145-4D00-4C33-B071-E41794CED888}" srcId="{CEEFE46B-B605-43A3-95D5-E10F44AEEE08}" destId="{CB11ACEA-2F55-47DC-B481-D1ECCFAB3329}" srcOrd="0" destOrd="0" parTransId="{63825F65-1749-4409-857E-225D24E2C477}" sibTransId="{77DB945F-9F3E-41E4-A4A5-B0DB304B9B99}"/>
    <dgm:cxn modelId="{A577BD6E-BA77-41F0-9F9E-F8A6259C92EB}" srcId="{CEEFE46B-B605-43A3-95D5-E10F44AEEE08}" destId="{1C817AFA-03AC-4E8B-80B4-39310001C28B}" srcOrd="1" destOrd="0" parTransId="{7392906E-F5CE-4167-A6F0-C2F7263BBCAC}" sibTransId="{70C2FB91-2C74-419F-939F-35F97DAF3F55}"/>
    <dgm:cxn modelId="{B374B078-CE27-4576-A16F-3AD220D55488}" type="presOf" srcId="{CEEFE46B-B605-43A3-95D5-E10F44AEEE08}" destId="{737D90F9-F394-46EE-84F0-9BBA8390CC3B}" srcOrd="0" destOrd="0" presId="urn:microsoft.com/office/officeart/2005/8/layout/vList2"/>
    <dgm:cxn modelId="{0A6685A5-09C8-433B-B28E-61D1185E6D75}" type="presOf" srcId="{CB11ACEA-2F55-47DC-B481-D1ECCFAB3329}" destId="{94A42EC2-2697-4122-B303-0998FFDC6DE2}" srcOrd="0" destOrd="0" presId="urn:microsoft.com/office/officeart/2005/8/layout/vList2"/>
    <dgm:cxn modelId="{14C4A936-6E3B-4D61-8FED-4CA3DEA4D794}" type="presParOf" srcId="{737D90F9-F394-46EE-84F0-9BBA8390CC3B}" destId="{94A42EC2-2697-4122-B303-0998FFDC6DE2}" srcOrd="0" destOrd="0" presId="urn:microsoft.com/office/officeart/2005/8/layout/vList2"/>
    <dgm:cxn modelId="{C5899D59-F08C-4D8F-88FF-3E92BCFE6AFB}" type="presParOf" srcId="{737D90F9-F394-46EE-84F0-9BBA8390CC3B}" destId="{B6FA359C-4A4E-4E51-A3F9-3E23D0D224AB}" srcOrd="1" destOrd="0" presId="urn:microsoft.com/office/officeart/2005/8/layout/vList2"/>
    <dgm:cxn modelId="{C3E8C4D1-DC2D-4ADC-AD40-C5052E28A217}" type="presParOf" srcId="{737D90F9-F394-46EE-84F0-9BBA8390CC3B}" destId="{447DD193-BC63-4401-939B-8F397DE7049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C4F63DA-99E8-404E-A4C2-E7D7EFD5BE22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B6536AC-4A99-45CE-B283-72ADF0C90166}">
      <dgm:prSet/>
      <dgm:spPr/>
      <dgm:t>
        <a:bodyPr/>
        <a:lstStyle/>
        <a:p>
          <a:r>
            <a:rPr lang="en-US"/>
            <a:t>Change the language, as the executive board does not currently have regular scheduled meetings:</a:t>
          </a:r>
        </a:p>
      </dgm:t>
    </dgm:pt>
    <dgm:pt modelId="{3CF0D8EC-DE93-4D94-9039-F0B52738E0FA}" type="parTrans" cxnId="{E52414D5-A019-4A40-B5B3-C5F4083F289C}">
      <dgm:prSet/>
      <dgm:spPr/>
      <dgm:t>
        <a:bodyPr/>
        <a:lstStyle/>
        <a:p>
          <a:endParaRPr lang="en-US"/>
        </a:p>
      </dgm:t>
    </dgm:pt>
    <dgm:pt modelId="{8D75D432-B5F9-4829-84F7-534BB630F129}" type="sibTrans" cxnId="{E52414D5-A019-4A40-B5B3-C5F4083F289C}">
      <dgm:prSet/>
      <dgm:spPr/>
      <dgm:t>
        <a:bodyPr/>
        <a:lstStyle/>
        <a:p>
          <a:endParaRPr lang="en-US"/>
        </a:p>
      </dgm:t>
    </dgm:pt>
    <dgm:pt modelId="{A35CBB5D-5AF8-479C-BF89-B1DF9A8EE03C}">
      <dgm:prSet/>
      <dgm:spPr/>
      <dgm:t>
        <a:bodyPr/>
        <a:lstStyle/>
        <a:p>
          <a:r>
            <a:rPr lang="en-US"/>
            <a:t>Change this language to say “The executive board shall meet at the call of the president, or at the request of at least 3 board members. </a:t>
          </a:r>
        </a:p>
      </dgm:t>
    </dgm:pt>
    <dgm:pt modelId="{05C1D285-F008-42C5-8D2E-4418023ED212}" type="parTrans" cxnId="{7F9AAF83-CBF3-4D84-A4AD-A18C0089EB5B}">
      <dgm:prSet/>
      <dgm:spPr/>
      <dgm:t>
        <a:bodyPr/>
        <a:lstStyle/>
        <a:p>
          <a:endParaRPr lang="en-US"/>
        </a:p>
      </dgm:t>
    </dgm:pt>
    <dgm:pt modelId="{324D2D30-E2DD-42B4-A027-881C1910E41E}" type="sibTrans" cxnId="{7F9AAF83-CBF3-4D84-A4AD-A18C0089EB5B}">
      <dgm:prSet/>
      <dgm:spPr/>
      <dgm:t>
        <a:bodyPr/>
        <a:lstStyle/>
        <a:p>
          <a:endParaRPr lang="en-US"/>
        </a:p>
      </dgm:t>
    </dgm:pt>
    <dgm:pt modelId="{C5258329-E192-4E4B-BA44-C40B85F33E04}" type="pres">
      <dgm:prSet presAssocID="{EC4F63DA-99E8-404E-A4C2-E7D7EFD5BE22}" presName="vert0" presStyleCnt="0">
        <dgm:presLayoutVars>
          <dgm:dir/>
          <dgm:animOne val="branch"/>
          <dgm:animLvl val="lvl"/>
        </dgm:presLayoutVars>
      </dgm:prSet>
      <dgm:spPr/>
    </dgm:pt>
    <dgm:pt modelId="{5125E7E9-C233-4B16-8B4B-8BF13108C36A}" type="pres">
      <dgm:prSet presAssocID="{3B6536AC-4A99-45CE-B283-72ADF0C90166}" presName="thickLine" presStyleLbl="alignNode1" presStyleIdx="0" presStyleCnt="2"/>
      <dgm:spPr/>
    </dgm:pt>
    <dgm:pt modelId="{E2DD8F4D-292C-4E36-BB0B-4C4AF0459D49}" type="pres">
      <dgm:prSet presAssocID="{3B6536AC-4A99-45CE-B283-72ADF0C90166}" presName="horz1" presStyleCnt="0"/>
      <dgm:spPr/>
    </dgm:pt>
    <dgm:pt modelId="{7BC3D7BC-DCAD-4F28-B956-04662AB29EE2}" type="pres">
      <dgm:prSet presAssocID="{3B6536AC-4A99-45CE-B283-72ADF0C90166}" presName="tx1" presStyleLbl="revTx" presStyleIdx="0" presStyleCnt="2"/>
      <dgm:spPr/>
    </dgm:pt>
    <dgm:pt modelId="{3DA38716-8606-4AFA-90B6-86AD10097C3C}" type="pres">
      <dgm:prSet presAssocID="{3B6536AC-4A99-45CE-B283-72ADF0C90166}" presName="vert1" presStyleCnt="0"/>
      <dgm:spPr/>
    </dgm:pt>
    <dgm:pt modelId="{2FD4A8FC-2EF4-4ABB-9436-6412958A5C64}" type="pres">
      <dgm:prSet presAssocID="{A35CBB5D-5AF8-479C-BF89-B1DF9A8EE03C}" presName="thickLine" presStyleLbl="alignNode1" presStyleIdx="1" presStyleCnt="2"/>
      <dgm:spPr/>
    </dgm:pt>
    <dgm:pt modelId="{3A0D15A0-FD68-48A7-9C4F-0CB366D512DE}" type="pres">
      <dgm:prSet presAssocID="{A35CBB5D-5AF8-479C-BF89-B1DF9A8EE03C}" presName="horz1" presStyleCnt="0"/>
      <dgm:spPr/>
    </dgm:pt>
    <dgm:pt modelId="{4A8988B9-D02D-464C-A0E4-3AFB8DA4F2C3}" type="pres">
      <dgm:prSet presAssocID="{A35CBB5D-5AF8-479C-BF89-B1DF9A8EE03C}" presName="tx1" presStyleLbl="revTx" presStyleIdx="1" presStyleCnt="2"/>
      <dgm:spPr/>
    </dgm:pt>
    <dgm:pt modelId="{AC93B3A5-E178-46F7-85B9-E211AA97BD74}" type="pres">
      <dgm:prSet presAssocID="{A35CBB5D-5AF8-479C-BF89-B1DF9A8EE03C}" presName="vert1" presStyleCnt="0"/>
      <dgm:spPr/>
    </dgm:pt>
  </dgm:ptLst>
  <dgm:cxnLst>
    <dgm:cxn modelId="{FB00F62B-27B8-492B-A89D-7427F39B17A6}" type="presOf" srcId="{3B6536AC-4A99-45CE-B283-72ADF0C90166}" destId="{7BC3D7BC-DCAD-4F28-B956-04662AB29EE2}" srcOrd="0" destOrd="0" presId="urn:microsoft.com/office/officeart/2008/layout/LinedList"/>
    <dgm:cxn modelId="{8AE7EC35-1AE4-4E23-B25B-A4F9FCE7ED4A}" type="presOf" srcId="{EC4F63DA-99E8-404E-A4C2-E7D7EFD5BE22}" destId="{C5258329-E192-4E4B-BA44-C40B85F33E04}" srcOrd="0" destOrd="0" presId="urn:microsoft.com/office/officeart/2008/layout/LinedList"/>
    <dgm:cxn modelId="{7F9AAF83-CBF3-4D84-A4AD-A18C0089EB5B}" srcId="{EC4F63DA-99E8-404E-A4C2-E7D7EFD5BE22}" destId="{A35CBB5D-5AF8-479C-BF89-B1DF9A8EE03C}" srcOrd="1" destOrd="0" parTransId="{05C1D285-F008-42C5-8D2E-4418023ED212}" sibTransId="{324D2D30-E2DD-42B4-A027-881C1910E41E}"/>
    <dgm:cxn modelId="{E52414D5-A019-4A40-B5B3-C5F4083F289C}" srcId="{EC4F63DA-99E8-404E-A4C2-E7D7EFD5BE22}" destId="{3B6536AC-4A99-45CE-B283-72ADF0C90166}" srcOrd="0" destOrd="0" parTransId="{3CF0D8EC-DE93-4D94-9039-F0B52738E0FA}" sibTransId="{8D75D432-B5F9-4829-84F7-534BB630F129}"/>
    <dgm:cxn modelId="{AC36F9E9-BEAD-4E0F-889E-479C98E0817E}" type="presOf" srcId="{A35CBB5D-5AF8-479C-BF89-B1DF9A8EE03C}" destId="{4A8988B9-D02D-464C-A0E4-3AFB8DA4F2C3}" srcOrd="0" destOrd="0" presId="urn:microsoft.com/office/officeart/2008/layout/LinedList"/>
    <dgm:cxn modelId="{D7A294D9-B4A4-4238-BA55-1EC59DF972D7}" type="presParOf" srcId="{C5258329-E192-4E4B-BA44-C40B85F33E04}" destId="{5125E7E9-C233-4B16-8B4B-8BF13108C36A}" srcOrd="0" destOrd="0" presId="urn:microsoft.com/office/officeart/2008/layout/LinedList"/>
    <dgm:cxn modelId="{2ECA516D-95B4-4A05-9CB7-49F2DC959852}" type="presParOf" srcId="{C5258329-E192-4E4B-BA44-C40B85F33E04}" destId="{E2DD8F4D-292C-4E36-BB0B-4C4AF0459D49}" srcOrd="1" destOrd="0" presId="urn:microsoft.com/office/officeart/2008/layout/LinedList"/>
    <dgm:cxn modelId="{134B0E99-76D3-4F6E-831B-D2EE23E28CD3}" type="presParOf" srcId="{E2DD8F4D-292C-4E36-BB0B-4C4AF0459D49}" destId="{7BC3D7BC-DCAD-4F28-B956-04662AB29EE2}" srcOrd="0" destOrd="0" presId="urn:microsoft.com/office/officeart/2008/layout/LinedList"/>
    <dgm:cxn modelId="{00B0F914-C05D-4002-ACEC-5C946104B110}" type="presParOf" srcId="{E2DD8F4D-292C-4E36-BB0B-4C4AF0459D49}" destId="{3DA38716-8606-4AFA-90B6-86AD10097C3C}" srcOrd="1" destOrd="0" presId="urn:microsoft.com/office/officeart/2008/layout/LinedList"/>
    <dgm:cxn modelId="{07B5EA20-32C0-4759-94B7-0E1565549FA5}" type="presParOf" srcId="{C5258329-E192-4E4B-BA44-C40B85F33E04}" destId="{2FD4A8FC-2EF4-4ABB-9436-6412958A5C64}" srcOrd="2" destOrd="0" presId="urn:microsoft.com/office/officeart/2008/layout/LinedList"/>
    <dgm:cxn modelId="{86B270CA-1BB0-4280-B85B-F1B823B9AA54}" type="presParOf" srcId="{C5258329-E192-4E4B-BA44-C40B85F33E04}" destId="{3A0D15A0-FD68-48A7-9C4F-0CB366D512DE}" srcOrd="3" destOrd="0" presId="urn:microsoft.com/office/officeart/2008/layout/LinedList"/>
    <dgm:cxn modelId="{873CCFCE-BFA1-4CB9-AD59-2F17E0910509}" type="presParOf" srcId="{3A0D15A0-FD68-48A7-9C4F-0CB366D512DE}" destId="{4A8988B9-D02D-464C-A0E4-3AFB8DA4F2C3}" srcOrd="0" destOrd="0" presId="urn:microsoft.com/office/officeart/2008/layout/LinedList"/>
    <dgm:cxn modelId="{C9293DAA-E132-4E58-9C88-21C183057A89}" type="presParOf" srcId="{3A0D15A0-FD68-48A7-9C4F-0CB366D512DE}" destId="{AC93B3A5-E178-46F7-85B9-E211AA97BD7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46512A1-D03C-4608-8CD0-AF5C43EF3B00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DEA1EFF-18AD-462A-A78F-BE46CE0BA090}">
      <dgm:prSet/>
      <dgm:spPr/>
      <dgm:t>
        <a:bodyPr/>
        <a:lstStyle/>
        <a:p>
          <a:r>
            <a:rPr lang="en-US"/>
            <a:t>Simplify this to reflect our current practice:</a:t>
          </a:r>
        </a:p>
      </dgm:t>
    </dgm:pt>
    <dgm:pt modelId="{71397AE4-C134-4FF8-BAEA-C0E5E02F7F7E}" type="parTrans" cxnId="{D64C9EBF-6225-477D-B007-E2DB66FF0988}">
      <dgm:prSet/>
      <dgm:spPr/>
      <dgm:t>
        <a:bodyPr/>
        <a:lstStyle/>
        <a:p>
          <a:endParaRPr lang="en-US"/>
        </a:p>
      </dgm:t>
    </dgm:pt>
    <dgm:pt modelId="{36EF9BB2-FD7A-4A60-9969-3AE888F73B28}" type="sibTrans" cxnId="{D64C9EBF-6225-477D-B007-E2DB66FF0988}">
      <dgm:prSet/>
      <dgm:spPr/>
      <dgm:t>
        <a:bodyPr/>
        <a:lstStyle/>
        <a:p>
          <a:endParaRPr lang="en-US"/>
        </a:p>
      </dgm:t>
    </dgm:pt>
    <dgm:pt modelId="{3BAF44EB-7501-4F22-BB6B-B28C75E58675}">
      <dgm:prSet/>
      <dgm:spPr/>
      <dgm:t>
        <a:bodyPr/>
        <a:lstStyle/>
        <a:p>
          <a:r>
            <a:rPr lang="en-US"/>
            <a:t>“The representative council shall meet monthly. The representative council will be provided with the meeting schedule before the start of each school year."</a:t>
          </a:r>
        </a:p>
      </dgm:t>
    </dgm:pt>
    <dgm:pt modelId="{A5BB24AC-4A38-4627-9E61-03AFB9B1B41A}" type="parTrans" cxnId="{6A6598B2-9AAC-4EBD-82AF-D0A60E48135E}">
      <dgm:prSet/>
      <dgm:spPr/>
      <dgm:t>
        <a:bodyPr/>
        <a:lstStyle/>
        <a:p>
          <a:endParaRPr lang="en-US"/>
        </a:p>
      </dgm:t>
    </dgm:pt>
    <dgm:pt modelId="{59AF9D1E-C74E-4ED0-A6E1-7B92DFE866AF}" type="sibTrans" cxnId="{6A6598B2-9AAC-4EBD-82AF-D0A60E48135E}">
      <dgm:prSet/>
      <dgm:spPr/>
      <dgm:t>
        <a:bodyPr/>
        <a:lstStyle/>
        <a:p>
          <a:endParaRPr lang="en-US"/>
        </a:p>
      </dgm:t>
    </dgm:pt>
    <dgm:pt modelId="{0A0EF62E-46F3-435C-A1C4-526DC2F02863}" type="pres">
      <dgm:prSet presAssocID="{746512A1-D03C-4608-8CD0-AF5C43EF3B00}" presName="outerComposite" presStyleCnt="0">
        <dgm:presLayoutVars>
          <dgm:chMax val="5"/>
          <dgm:dir/>
          <dgm:resizeHandles val="exact"/>
        </dgm:presLayoutVars>
      </dgm:prSet>
      <dgm:spPr/>
    </dgm:pt>
    <dgm:pt modelId="{4A7F8047-0C31-48A4-89C8-69E35CEBBEB1}" type="pres">
      <dgm:prSet presAssocID="{746512A1-D03C-4608-8CD0-AF5C43EF3B00}" presName="dummyMaxCanvas" presStyleCnt="0">
        <dgm:presLayoutVars/>
      </dgm:prSet>
      <dgm:spPr/>
    </dgm:pt>
    <dgm:pt modelId="{AFB26E01-8143-40DC-92F4-37D9989B29F1}" type="pres">
      <dgm:prSet presAssocID="{746512A1-D03C-4608-8CD0-AF5C43EF3B00}" presName="TwoNodes_1" presStyleLbl="node1" presStyleIdx="0" presStyleCnt="2">
        <dgm:presLayoutVars>
          <dgm:bulletEnabled val="1"/>
        </dgm:presLayoutVars>
      </dgm:prSet>
      <dgm:spPr/>
    </dgm:pt>
    <dgm:pt modelId="{99BA1514-C778-435A-BB98-3ADCC1E440B7}" type="pres">
      <dgm:prSet presAssocID="{746512A1-D03C-4608-8CD0-AF5C43EF3B00}" presName="TwoNodes_2" presStyleLbl="node1" presStyleIdx="1" presStyleCnt="2">
        <dgm:presLayoutVars>
          <dgm:bulletEnabled val="1"/>
        </dgm:presLayoutVars>
      </dgm:prSet>
      <dgm:spPr/>
    </dgm:pt>
    <dgm:pt modelId="{B223ED7B-B9BE-434B-BAF1-D45A1CE0393D}" type="pres">
      <dgm:prSet presAssocID="{746512A1-D03C-4608-8CD0-AF5C43EF3B00}" presName="TwoConn_1-2" presStyleLbl="fgAccFollowNode1" presStyleIdx="0" presStyleCnt="1">
        <dgm:presLayoutVars>
          <dgm:bulletEnabled val="1"/>
        </dgm:presLayoutVars>
      </dgm:prSet>
      <dgm:spPr/>
    </dgm:pt>
    <dgm:pt modelId="{13B695DD-5F46-462A-9D91-A5FD21822E8A}" type="pres">
      <dgm:prSet presAssocID="{746512A1-D03C-4608-8CD0-AF5C43EF3B00}" presName="TwoNodes_1_text" presStyleLbl="node1" presStyleIdx="1" presStyleCnt="2">
        <dgm:presLayoutVars>
          <dgm:bulletEnabled val="1"/>
        </dgm:presLayoutVars>
      </dgm:prSet>
      <dgm:spPr/>
    </dgm:pt>
    <dgm:pt modelId="{6944FB14-BA3A-485D-AD6E-B586D8CA1435}" type="pres">
      <dgm:prSet presAssocID="{746512A1-D03C-4608-8CD0-AF5C43EF3B00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DCDAC500-AEAB-48F1-8EBB-97D2461F0CFF}" type="presOf" srcId="{3BAF44EB-7501-4F22-BB6B-B28C75E58675}" destId="{99BA1514-C778-435A-BB98-3ADCC1E440B7}" srcOrd="0" destOrd="0" presId="urn:microsoft.com/office/officeart/2005/8/layout/vProcess5"/>
    <dgm:cxn modelId="{ADBFA438-9146-4899-A74D-3C170DF18A36}" type="presOf" srcId="{3BAF44EB-7501-4F22-BB6B-B28C75E58675}" destId="{6944FB14-BA3A-485D-AD6E-B586D8CA1435}" srcOrd="1" destOrd="0" presId="urn:microsoft.com/office/officeart/2005/8/layout/vProcess5"/>
    <dgm:cxn modelId="{3021B13A-5380-47E2-8B8E-66B897BB9E2E}" type="presOf" srcId="{746512A1-D03C-4608-8CD0-AF5C43EF3B00}" destId="{0A0EF62E-46F3-435C-A1C4-526DC2F02863}" srcOrd="0" destOrd="0" presId="urn:microsoft.com/office/officeart/2005/8/layout/vProcess5"/>
    <dgm:cxn modelId="{47CB2154-269C-4F6E-A465-6E4C9CE62184}" type="presOf" srcId="{9DEA1EFF-18AD-462A-A78F-BE46CE0BA090}" destId="{AFB26E01-8143-40DC-92F4-37D9989B29F1}" srcOrd="0" destOrd="0" presId="urn:microsoft.com/office/officeart/2005/8/layout/vProcess5"/>
    <dgm:cxn modelId="{6A6598B2-9AAC-4EBD-82AF-D0A60E48135E}" srcId="{746512A1-D03C-4608-8CD0-AF5C43EF3B00}" destId="{3BAF44EB-7501-4F22-BB6B-B28C75E58675}" srcOrd="1" destOrd="0" parTransId="{A5BB24AC-4A38-4627-9E61-03AFB9B1B41A}" sibTransId="{59AF9D1E-C74E-4ED0-A6E1-7B92DFE866AF}"/>
    <dgm:cxn modelId="{BB8FDCBE-C31F-49EA-B0F5-9289FE039E76}" type="presOf" srcId="{36EF9BB2-FD7A-4A60-9969-3AE888F73B28}" destId="{B223ED7B-B9BE-434B-BAF1-D45A1CE0393D}" srcOrd="0" destOrd="0" presId="urn:microsoft.com/office/officeart/2005/8/layout/vProcess5"/>
    <dgm:cxn modelId="{D64C9EBF-6225-477D-B007-E2DB66FF0988}" srcId="{746512A1-D03C-4608-8CD0-AF5C43EF3B00}" destId="{9DEA1EFF-18AD-462A-A78F-BE46CE0BA090}" srcOrd="0" destOrd="0" parTransId="{71397AE4-C134-4FF8-BAEA-C0E5E02F7F7E}" sibTransId="{36EF9BB2-FD7A-4A60-9969-3AE888F73B28}"/>
    <dgm:cxn modelId="{490E2DFE-8637-41C4-B23E-CCBB10AFDF57}" type="presOf" srcId="{9DEA1EFF-18AD-462A-A78F-BE46CE0BA090}" destId="{13B695DD-5F46-462A-9D91-A5FD21822E8A}" srcOrd="1" destOrd="0" presId="urn:microsoft.com/office/officeart/2005/8/layout/vProcess5"/>
    <dgm:cxn modelId="{99CF8690-20CB-4416-BBFE-7C1A251EA7C9}" type="presParOf" srcId="{0A0EF62E-46F3-435C-A1C4-526DC2F02863}" destId="{4A7F8047-0C31-48A4-89C8-69E35CEBBEB1}" srcOrd="0" destOrd="0" presId="urn:microsoft.com/office/officeart/2005/8/layout/vProcess5"/>
    <dgm:cxn modelId="{2A13015D-499A-4B48-A1E3-71A270A34738}" type="presParOf" srcId="{0A0EF62E-46F3-435C-A1C4-526DC2F02863}" destId="{AFB26E01-8143-40DC-92F4-37D9989B29F1}" srcOrd="1" destOrd="0" presId="urn:microsoft.com/office/officeart/2005/8/layout/vProcess5"/>
    <dgm:cxn modelId="{7EA46DCC-627D-42F7-9F2D-32C1107FF349}" type="presParOf" srcId="{0A0EF62E-46F3-435C-A1C4-526DC2F02863}" destId="{99BA1514-C778-435A-BB98-3ADCC1E440B7}" srcOrd="2" destOrd="0" presId="urn:microsoft.com/office/officeart/2005/8/layout/vProcess5"/>
    <dgm:cxn modelId="{D5FF43AB-5480-4463-B082-19535FE55C0C}" type="presParOf" srcId="{0A0EF62E-46F3-435C-A1C4-526DC2F02863}" destId="{B223ED7B-B9BE-434B-BAF1-D45A1CE0393D}" srcOrd="3" destOrd="0" presId="urn:microsoft.com/office/officeart/2005/8/layout/vProcess5"/>
    <dgm:cxn modelId="{ACEB5937-046A-48F7-87B7-D6EA174FCDEE}" type="presParOf" srcId="{0A0EF62E-46F3-435C-A1C4-526DC2F02863}" destId="{13B695DD-5F46-462A-9D91-A5FD21822E8A}" srcOrd="4" destOrd="0" presId="urn:microsoft.com/office/officeart/2005/8/layout/vProcess5"/>
    <dgm:cxn modelId="{29CC4C7B-0DA9-474A-976A-6C8D630A24B4}" type="presParOf" srcId="{0A0EF62E-46F3-435C-A1C4-526DC2F02863}" destId="{6944FB14-BA3A-485D-AD6E-B586D8CA1435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87B0E91-9D36-4E41-AC74-53E4AE12DCA0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5F8A7B3-85F4-4F61-952F-5A1DB8ED2C3E}">
      <dgm:prSet/>
      <dgm:spPr/>
      <dgm:t>
        <a:bodyPr/>
        <a:lstStyle/>
        <a:p>
          <a:r>
            <a:rPr lang="en-US" dirty="0"/>
            <a:t>Add this section to provide more flexibility, and to reflect our current practice:</a:t>
          </a:r>
        </a:p>
      </dgm:t>
    </dgm:pt>
    <dgm:pt modelId="{8D061DAA-E37B-45A9-95CF-3CD838EABB2E}" type="parTrans" cxnId="{E43D99A8-0625-478D-AD4E-1CFF0EFD0DED}">
      <dgm:prSet/>
      <dgm:spPr/>
      <dgm:t>
        <a:bodyPr/>
        <a:lstStyle/>
        <a:p>
          <a:endParaRPr lang="en-US"/>
        </a:p>
      </dgm:t>
    </dgm:pt>
    <dgm:pt modelId="{0E35A294-5B69-451D-A652-AD5DF6003638}" type="sibTrans" cxnId="{E43D99A8-0625-478D-AD4E-1CFF0EFD0DED}">
      <dgm:prSet/>
      <dgm:spPr/>
      <dgm:t>
        <a:bodyPr/>
        <a:lstStyle/>
        <a:p>
          <a:endParaRPr lang="en-US"/>
        </a:p>
      </dgm:t>
    </dgm:pt>
    <dgm:pt modelId="{5E355956-1D0C-4366-989B-56B801590686}">
      <dgm:prSet/>
      <dgm:spPr/>
      <dgm:t>
        <a:bodyPr/>
        <a:lstStyle/>
        <a:p>
          <a:r>
            <a:rPr lang="en-US" dirty="0"/>
            <a:t>“The president has the authority to cancel or reschedule monthly representative council </a:t>
          </a:r>
          <a:r>
            <a:rPr lang="en-US" dirty="0">
              <a:latin typeface="Corbel" panose="020B0503020204020204"/>
            </a:rPr>
            <a:t>meetings</a:t>
          </a:r>
          <a:r>
            <a:rPr lang="en-US" dirty="0"/>
            <a:t> when pressing unforeseen circumstances arise.”</a:t>
          </a:r>
        </a:p>
      </dgm:t>
    </dgm:pt>
    <dgm:pt modelId="{B5BC703D-4C64-41B8-950C-F26FA9B5183D}" type="parTrans" cxnId="{A661616C-42BF-4EC4-91DA-2283BBF49F10}">
      <dgm:prSet/>
      <dgm:spPr/>
      <dgm:t>
        <a:bodyPr/>
        <a:lstStyle/>
        <a:p>
          <a:endParaRPr lang="en-US"/>
        </a:p>
      </dgm:t>
    </dgm:pt>
    <dgm:pt modelId="{CBC6243B-89EE-465C-A89D-9B51FB87B3FF}" type="sibTrans" cxnId="{A661616C-42BF-4EC4-91DA-2283BBF49F10}">
      <dgm:prSet/>
      <dgm:spPr/>
      <dgm:t>
        <a:bodyPr/>
        <a:lstStyle/>
        <a:p>
          <a:endParaRPr lang="en-US"/>
        </a:p>
      </dgm:t>
    </dgm:pt>
    <dgm:pt modelId="{1F197164-C5E4-4C0D-B582-4017E9815AD7}" type="pres">
      <dgm:prSet presAssocID="{187B0E91-9D36-4E41-AC74-53E4AE12DCA0}" presName="outerComposite" presStyleCnt="0">
        <dgm:presLayoutVars>
          <dgm:chMax val="5"/>
          <dgm:dir/>
          <dgm:resizeHandles val="exact"/>
        </dgm:presLayoutVars>
      </dgm:prSet>
      <dgm:spPr/>
    </dgm:pt>
    <dgm:pt modelId="{53A64881-7BAA-4E06-8B00-670A25486357}" type="pres">
      <dgm:prSet presAssocID="{187B0E91-9D36-4E41-AC74-53E4AE12DCA0}" presName="dummyMaxCanvas" presStyleCnt="0">
        <dgm:presLayoutVars/>
      </dgm:prSet>
      <dgm:spPr/>
    </dgm:pt>
    <dgm:pt modelId="{F907B43D-200E-4D8F-8E69-41A20C8D0243}" type="pres">
      <dgm:prSet presAssocID="{187B0E91-9D36-4E41-AC74-53E4AE12DCA0}" presName="TwoNodes_1" presStyleLbl="node1" presStyleIdx="0" presStyleCnt="2">
        <dgm:presLayoutVars>
          <dgm:bulletEnabled val="1"/>
        </dgm:presLayoutVars>
      </dgm:prSet>
      <dgm:spPr/>
    </dgm:pt>
    <dgm:pt modelId="{BD42585A-8353-4ADC-A95E-DF9E4DFF7138}" type="pres">
      <dgm:prSet presAssocID="{187B0E91-9D36-4E41-AC74-53E4AE12DCA0}" presName="TwoNodes_2" presStyleLbl="node1" presStyleIdx="1" presStyleCnt="2">
        <dgm:presLayoutVars>
          <dgm:bulletEnabled val="1"/>
        </dgm:presLayoutVars>
      </dgm:prSet>
      <dgm:spPr/>
    </dgm:pt>
    <dgm:pt modelId="{AD2F93FF-2247-40AD-9339-42ABCC45AC9F}" type="pres">
      <dgm:prSet presAssocID="{187B0E91-9D36-4E41-AC74-53E4AE12DCA0}" presName="TwoConn_1-2" presStyleLbl="fgAccFollowNode1" presStyleIdx="0" presStyleCnt="1">
        <dgm:presLayoutVars>
          <dgm:bulletEnabled val="1"/>
        </dgm:presLayoutVars>
      </dgm:prSet>
      <dgm:spPr/>
    </dgm:pt>
    <dgm:pt modelId="{2489D90B-7993-4C67-9F06-B84B0B15F097}" type="pres">
      <dgm:prSet presAssocID="{187B0E91-9D36-4E41-AC74-53E4AE12DCA0}" presName="TwoNodes_1_text" presStyleLbl="node1" presStyleIdx="1" presStyleCnt="2">
        <dgm:presLayoutVars>
          <dgm:bulletEnabled val="1"/>
        </dgm:presLayoutVars>
      </dgm:prSet>
      <dgm:spPr/>
    </dgm:pt>
    <dgm:pt modelId="{2EFD9C95-EE7A-4DBB-AA18-E4C8D71B49EA}" type="pres">
      <dgm:prSet presAssocID="{187B0E91-9D36-4E41-AC74-53E4AE12DCA0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03081808-158E-4727-BBA4-4AD4C4473E2D}" type="presOf" srcId="{187B0E91-9D36-4E41-AC74-53E4AE12DCA0}" destId="{1F197164-C5E4-4C0D-B582-4017E9815AD7}" srcOrd="0" destOrd="0" presId="urn:microsoft.com/office/officeart/2005/8/layout/vProcess5"/>
    <dgm:cxn modelId="{32266C0A-880F-445E-8E66-75B14174809B}" type="presOf" srcId="{5E355956-1D0C-4366-989B-56B801590686}" destId="{BD42585A-8353-4ADC-A95E-DF9E4DFF7138}" srcOrd="0" destOrd="0" presId="urn:microsoft.com/office/officeart/2005/8/layout/vProcess5"/>
    <dgm:cxn modelId="{6F49582A-FDDD-4EBC-B591-F29C3E4C070E}" type="presOf" srcId="{A5F8A7B3-85F4-4F61-952F-5A1DB8ED2C3E}" destId="{2489D90B-7993-4C67-9F06-B84B0B15F097}" srcOrd="1" destOrd="0" presId="urn:microsoft.com/office/officeart/2005/8/layout/vProcess5"/>
    <dgm:cxn modelId="{519FED46-23E0-4400-9DD7-7F191791176B}" type="presOf" srcId="{0E35A294-5B69-451D-A652-AD5DF6003638}" destId="{AD2F93FF-2247-40AD-9339-42ABCC45AC9F}" srcOrd="0" destOrd="0" presId="urn:microsoft.com/office/officeart/2005/8/layout/vProcess5"/>
    <dgm:cxn modelId="{A661616C-42BF-4EC4-91DA-2283BBF49F10}" srcId="{187B0E91-9D36-4E41-AC74-53E4AE12DCA0}" destId="{5E355956-1D0C-4366-989B-56B801590686}" srcOrd="1" destOrd="0" parTransId="{B5BC703D-4C64-41B8-950C-F26FA9B5183D}" sibTransId="{CBC6243B-89EE-465C-A89D-9B51FB87B3FF}"/>
    <dgm:cxn modelId="{C1E25571-615F-4A92-963A-DF996DEADAB9}" type="presOf" srcId="{5E355956-1D0C-4366-989B-56B801590686}" destId="{2EFD9C95-EE7A-4DBB-AA18-E4C8D71B49EA}" srcOrd="1" destOrd="0" presId="urn:microsoft.com/office/officeart/2005/8/layout/vProcess5"/>
    <dgm:cxn modelId="{E43D99A8-0625-478D-AD4E-1CFF0EFD0DED}" srcId="{187B0E91-9D36-4E41-AC74-53E4AE12DCA0}" destId="{A5F8A7B3-85F4-4F61-952F-5A1DB8ED2C3E}" srcOrd="0" destOrd="0" parTransId="{8D061DAA-E37B-45A9-95CF-3CD838EABB2E}" sibTransId="{0E35A294-5B69-451D-A652-AD5DF6003638}"/>
    <dgm:cxn modelId="{D5CFBBDE-4B70-40BB-AFFE-25B58EBA32D2}" type="presOf" srcId="{A5F8A7B3-85F4-4F61-952F-5A1DB8ED2C3E}" destId="{F907B43D-200E-4D8F-8E69-41A20C8D0243}" srcOrd="0" destOrd="0" presId="urn:microsoft.com/office/officeart/2005/8/layout/vProcess5"/>
    <dgm:cxn modelId="{FFD65B0C-047E-41D6-A790-D3045D60D7BF}" type="presParOf" srcId="{1F197164-C5E4-4C0D-B582-4017E9815AD7}" destId="{53A64881-7BAA-4E06-8B00-670A25486357}" srcOrd="0" destOrd="0" presId="urn:microsoft.com/office/officeart/2005/8/layout/vProcess5"/>
    <dgm:cxn modelId="{FAD6C587-9E30-4234-95DE-2B4BBCB3F89F}" type="presParOf" srcId="{1F197164-C5E4-4C0D-B582-4017E9815AD7}" destId="{F907B43D-200E-4D8F-8E69-41A20C8D0243}" srcOrd="1" destOrd="0" presId="urn:microsoft.com/office/officeart/2005/8/layout/vProcess5"/>
    <dgm:cxn modelId="{682EC2AB-BC88-476D-A696-CF9B5C578198}" type="presParOf" srcId="{1F197164-C5E4-4C0D-B582-4017E9815AD7}" destId="{BD42585A-8353-4ADC-A95E-DF9E4DFF7138}" srcOrd="2" destOrd="0" presId="urn:microsoft.com/office/officeart/2005/8/layout/vProcess5"/>
    <dgm:cxn modelId="{F98CE218-AE27-49C1-8C98-F8CF3C6C98B8}" type="presParOf" srcId="{1F197164-C5E4-4C0D-B582-4017E9815AD7}" destId="{AD2F93FF-2247-40AD-9339-42ABCC45AC9F}" srcOrd="3" destOrd="0" presId="urn:microsoft.com/office/officeart/2005/8/layout/vProcess5"/>
    <dgm:cxn modelId="{C7DBC24D-8CC1-4CDC-824C-58F83ACBEFA0}" type="presParOf" srcId="{1F197164-C5E4-4C0D-B582-4017E9815AD7}" destId="{2489D90B-7993-4C67-9F06-B84B0B15F097}" srcOrd="4" destOrd="0" presId="urn:microsoft.com/office/officeart/2005/8/layout/vProcess5"/>
    <dgm:cxn modelId="{6644B8B7-85CD-4579-A0AD-2DE3E1FD5773}" type="presParOf" srcId="{1F197164-C5E4-4C0D-B582-4017E9815AD7}" destId="{2EFD9C95-EE7A-4DBB-AA18-E4C8D71B49EA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47B6844-D6AE-499A-8579-B9B60A0650F2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3039D9B-31E7-4C90-A82F-436781EC737A}">
      <dgm:prSet/>
      <dgm:spPr/>
      <dgm:t>
        <a:bodyPr/>
        <a:lstStyle/>
        <a:p>
          <a:r>
            <a:rPr lang="en-US" dirty="0"/>
            <a:t>Add this section to reflect our current practice:</a:t>
          </a:r>
        </a:p>
      </dgm:t>
    </dgm:pt>
    <dgm:pt modelId="{F06FE9A2-226C-4865-83AC-8592E36D5033}" type="parTrans" cxnId="{2B3352DE-19D4-483A-83EF-3FC0B67F69B0}">
      <dgm:prSet/>
      <dgm:spPr/>
      <dgm:t>
        <a:bodyPr/>
        <a:lstStyle/>
        <a:p>
          <a:endParaRPr lang="en-US"/>
        </a:p>
      </dgm:t>
    </dgm:pt>
    <dgm:pt modelId="{2B5A6FFC-D3DA-4908-B37E-72203E698323}" type="sibTrans" cxnId="{2B3352DE-19D4-483A-83EF-3FC0B67F69B0}">
      <dgm:prSet/>
      <dgm:spPr/>
      <dgm:t>
        <a:bodyPr/>
        <a:lstStyle/>
        <a:p>
          <a:endParaRPr lang="en-US"/>
        </a:p>
      </dgm:t>
    </dgm:pt>
    <dgm:pt modelId="{B4A8C779-0385-4E8F-A2D5-2D8F68F4D830}">
      <dgm:prSet/>
      <dgm:spPr/>
      <dgm:t>
        <a:bodyPr/>
        <a:lstStyle/>
        <a:p>
          <a:pPr rtl="0"/>
          <a:r>
            <a:rPr lang="en-US" dirty="0"/>
            <a:t>“</a:t>
          </a:r>
          <a:r>
            <a:rPr lang="en-US" dirty="0">
              <a:latin typeface="Corbel" panose="020B0503020204020204"/>
            </a:rPr>
            <a:t>A transition meeting shall be held after elections at the end of each school year</a:t>
          </a:r>
          <a:r>
            <a:rPr lang="en-US" dirty="0"/>
            <a:t>. Current members along with newly elected members of the executive council should attend."</a:t>
          </a:r>
        </a:p>
      </dgm:t>
    </dgm:pt>
    <dgm:pt modelId="{94314CC5-3867-4894-9E2D-9C4BA5935600}" type="parTrans" cxnId="{EA3597DE-4EEB-4D6E-9FEE-4142F38F9168}">
      <dgm:prSet/>
      <dgm:spPr/>
      <dgm:t>
        <a:bodyPr/>
        <a:lstStyle/>
        <a:p>
          <a:endParaRPr lang="en-US"/>
        </a:p>
      </dgm:t>
    </dgm:pt>
    <dgm:pt modelId="{909C3D28-5DA1-4F4B-8A94-3881312977E3}" type="sibTrans" cxnId="{EA3597DE-4EEB-4D6E-9FEE-4142F38F9168}">
      <dgm:prSet/>
      <dgm:spPr/>
      <dgm:t>
        <a:bodyPr/>
        <a:lstStyle/>
        <a:p>
          <a:endParaRPr lang="en-US"/>
        </a:p>
      </dgm:t>
    </dgm:pt>
    <dgm:pt modelId="{13D846CB-23E7-49FA-AAAC-1295BEF29563}" type="pres">
      <dgm:prSet presAssocID="{F47B6844-D6AE-499A-8579-B9B60A0650F2}" presName="Name0" presStyleCnt="0">
        <dgm:presLayoutVars>
          <dgm:dir/>
          <dgm:animLvl val="lvl"/>
          <dgm:resizeHandles val="exact"/>
        </dgm:presLayoutVars>
      </dgm:prSet>
      <dgm:spPr/>
    </dgm:pt>
    <dgm:pt modelId="{D7273E81-CB1A-406E-8290-2E94C4782257}" type="pres">
      <dgm:prSet presAssocID="{B4A8C779-0385-4E8F-A2D5-2D8F68F4D830}" presName="boxAndChildren" presStyleCnt="0"/>
      <dgm:spPr/>
    </dgm:pt>
    <dgm:pt modelId="{1F278AF5-26C9-46C7-936D-FB3ACE3EF1F0}" type="pres">
      <dgm:prSet presAssocID="{B4A8C779-0385-4E8F-A2D5-2D8F68F4D830}" presName="parentTextBox" presStyleLbl="node1" presStyleIdx="0" presStyleCnt="2"/>
      <dgm:spPr/>
    </dgm:pt>
    <dgm:pt modelId="{A24C4207-39FF-4D2A-BB46-F9AC77AA0768}" type="pres">
      <dgm:prSet presAssocID="{2B5A6FFC-D3DA-4908-B37E-72203E698323}" presName="sp" presStyleCnt="0"/>
      <dgm:spPr/>
    </dgm:pt>
    <dgm:pt modelId="{1B050FEB-2B64-42DB-A842-8A615D7D9054}" type="pres">
      <dgm:prSet presAssocID="{F3039D9B-31E7-4C90-A82F-436781EC737A}" presName="arrowAndChildren" presStyleCnt="0"/>
      <dgm:spPr/>
    </dgm:pt>
    <dgm:pt modelId="{7BA4A3A9-F08C-4CE3-B2DF-4CE2E1FC5888}" type="pres">
      <dgm:prSet presAssocID="{F3039D9B-31E7-4C90-A82F-436781EC737A}" presName="parentTextArrow" presStyleLbl="node1" presStyleIdx="1" presStyleCnt="2"/>
      <dgm:spPr/>
    </dgm:pt>
  </dgm:ptLst>
  <dgm:cxnLst>
    <dgm:cxn modelId="{7407921A-DABC-4580-96BE-6FB24FC38397}" type="presOf" srcId="{F3039D9B-31E7-4C90-A82F-436781EC737A}" destId="{7BA4A3A9-F08C-4CE3-B2DF-4CE2E1FC5888}" srcOrd="0" destOrd="0" presId="urn:microsoft.com/office/officeart/2005/8/layout/process4"/>
    <dgm:cxn modelId="{262E2E71-4056-4483-B7CD-6D4C6577E9FA}" type="presOf" srcId="{F47B6844-D6AE-499A-8579-B9B60A0650F2}" destId="{13D846CB-23E7-49FA-AAAC-1295BEF29563}" srcOrd="0" destOrd="0" presId="urn:microsoft.com/office/officeart/2005/8/layout/process4"/>
    <dgm:cxn modelId="{E9E3ADC4-F20A-410C-816B-32092DF8294E}" type="presOf" srcId="{B4A8C779-0385-4E8F-A2D5-2D8F68F4D830}" destId="{1F278AF5-26C9-46C7-936D-FB3ACE3EF1F0}" srcOrd="0" destOrd="0" presId="urn:microsoft.com/office/officeart/2005/8/layout/process4"/>
    <dgm:cxn modelId="{2B3352DE-19D4-483A-83EF-3FC0B67F69B0}" srcId="{F47B6844-D6AE-499A-8579-B9B60A0650F2}" destId="{F3039D9B-31E7-4C90-A82F-436781EC737A}" srcOrd="0" destOrd="0" parTransId="{F06FE9A2-226C-4865-83AC-8592E36D5033}" sibTransId="{2B5A6FFC-D3DA-4908-B37E-72203E698323}"/>
    <dgm:cxn modelId="{EA3597DE-4EEB-4D6E-9FEE-4142F38F9168}" srcId="{F47B6844-D6AE-499A-8579-B9B60A0650F2}" destId="{B4A8C779-0385-4E8F-A2D5-2D8F68F4D830}" srcOrd="1" destOrd="0" parTransId="{94314CC5-3867-4894-9E2D-9C4BA5935600}" sibTransId="{909C3D28-5DA1-4F4B-8A94-3881312977E3}"/>
    <dgm:cxn modelId="{DDD730F3-9DDA-454A-8F4B-C3C6BA51AE31}" type="presParOf" srcId="{13D846CB-23E7-49FA-AAAC-1295BEF29563}" destId="{D7273E81-CB1A-406E-8290-2E94C4782257}" srcOrd="0" destOrd="0" presId="urn:microsoft.com/office/officeart/2005/8/layout/process4"/>
    <dgm:cxn modelId="{AA7FE107-FFCA-4079-B566-AA2C22550696}" type="presParOf" srcId="{D7273E81-CB1A-406E-8290-2E94C4782257}" destId="{1F278AF5-26C9-46C7-936D-FB3ACE3EF1F0}" srcOrd="0" destOrd="0" presId="urn:microsoft.com/office/officeart/2005/8/layout/process4"/>
    <dgm:cxn modelId="{F496FDBB-7DAA-4D5A-8BCA-282CC248B9D2}" type="presParOf" srcId="{13D846CB-23E7-49FA-AAAC-1295BEF29563}" destId="{A24C4207-39FF-4D2A-BB46-F9AC77AA0768}" srcOrd="1" destOrd="0" presId="urn:microsoft.com/office/officeart/2005/8/layout/process4"/>
    <dgm:cxn modelId="{F630DF24-CD9B-48BF-A884-2C31207A6DDE}" type="presParOf" srcId="{13D846CB-23E7-49FA-AAAC-1295BEF29563}" destId="{1B050FEB-2B64-42DB-A842-8A615D7D9054}" srcOrd="2" destOrd="0" presId="urn:microsoft.com/office/officeart/2005/8/layout/process4"/>
    <dgm:cxn modelId="{62DD256B-2030-4519-908A-155715447CF9}" type="presParOf" srcId="{1B050FEB-2B64-42DB-A842-8A615D7D9054}" destId="{7BA4A3A9-F08C-4CE3-B2DF-4CE2E1FC588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5AD0BE8-5D7E-4FE9-B389-912D2697BE4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E1A8252-BB3E-4651-A4E9-D0BFF9A7C8D5}">
      <dgm:prSet/>
      <dgm:spPr/>
      <dgm:t>
        <a:bodyPr/>
        <a:lstStyle/>
        <a:p>
          <a:r>
            <a:rPr lang="en-US" dirty="0"/>
            <a:t>Section 2a- Change "</a:t>
          </a:r>
          <a:r>
            <a:rPr lang="en-US" dirty="0">
              <a:latin typeface="Corbel" panose="020B0503020204020204"/>
            </a:rPr>
            <a:t>Souhegan</a:t>
          </a:r>
          <a:r>
            <a:rPr lang="en-US" dirty="0"/>
            <a:t>" to "Capital"</a:t>
          </a:r>
        </a:p>
      </dgm:t>
    </dgm:pt>
    <dgm:pt modelId="{B98FAA8A-6968-4C7E-9AEB-1AFB7CDA56E9}" type="parTrans" cxnId="{20CF7346-3B8F-4279-84FF-DB7931DA4C2D}">
      <dgm:prSet/>
      <dgm:spPr/>
      <dgm:t>
        <a:bodyPr/>
        <a:lstStyle/>
        <a:p>
          <a:endParaRPr lang="en-US"/>
        </a:p>
      </dgm:t>
    </dgm:pt>
    <dgm:pt modelId="{FF224748-E894-4E8C-A42A-8F9EB883CE61}" type="sibTrans" cxnId="{20CF7346-3B8F-4279-84FF-DB7931DA4C2D}">
      <dgm:prSet/>
      <dgm:spPr/>
      <dgm:t>
        <a:bodyPr/>
        <a:lstStyle/>
        <a:p>
          <a:endParaRPr lang="en-US"/>
        </a:p>
      </dgm:t>
    </dgm:pt>
    <dgm:pt modelId="{890C1406-8A0C-4A89-86B4-E95591F9F2ED}">
      <dgm:prSet/>
      <dgm:spPr/>
      <dgm:t>
        <a:bodyPr/>
        <a:lstStyle/>
        <a:p>
          <a:r>
            <a:rPr lang="en-US" dirty="0"/>
            <a:t>Section 2b- Change the title to "Vice President in charge of Negotiations."</a:t>
          </a:r>
        </a:p>
      </dgm:t>
    </dgm:pt>
    <dgm:pt modelId="{5E0842B9-5691-418D-A9A9-B92CD2A610B4}" type="parTrans" cxnId="{961F690E-4CBF-43E7-BC6A-16C314B36C13}">
      <dgm:prSet/>
      <dgm:spPr/>
      <dgm:t>
        <a:bodyPr/>
        <a:lstStyle/>
        <a:p>
          <a:endParaRPr lang="en-US"/>
        </a:p>
      </dgm:t>
    </dgm:pt>
    <dgm:pt modelId="{27582D20-B2F7-4295-B85F-8DCA05293032}" type="sibTrans" cxnId="{961F690E-4CBF-43E7-BC6A-16C314B36C13}">
      <dgm:prSet/>
      <dgm:spPr/>
      <dgm:t>
        <a:bodyPr/>
        <a:lstStyle/>
        <a:p>
          <a:endParaRPr lang="en-US"/>
        </a:p>
      </dgm:t>
    </dgm:pt>
    <dgm:pt modelId="{78DF4D02-02DA-4D66-A53D-DD91A939C229}" type="pres">
      <dgm:prSet presAssocID="{E5AD0BE8-5D7E-4FE9-B389-912D2697BE44}" presName="linear" presStyleCnt="0">
        <dgm:presLayoutVars>
          <dgm:animLvl val="lvl"/>
          <dgm:resizeHandles val="exact"/>
        </dgm:presLayoutVars>
      </dgm:prSet>
      <dgm:spPr/>
    </dgm:pt>
    <dgm:pt modelId="{ACD6C035-CF2B-48EE-BE22-0E5C8E12919D}" type="pres">
      <dgm:prSet presAssocID="{8E1A8252-BB3E-4651-A4E9-D0BFF9A7C8D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AE5B906-63B5-4D07-8505-4874AF3502A5}" type="pres">
      <dgm:prSet presAssocID="{FF224748-E894-4E8C-A42A-8F9EB883CE61}" presName="spacer" presStyleCnt="0"/>
      <dgm:spPr/>
    </dgm:pt>
    <dgm:pt modelId="{C943991B-E85D-4950-B112-2989516C11A9}" type="pres">
      <dgm:prSet presAssocID="{890C1406-8A0C-4A89-86B4-E95591F9F2ED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961F690E-4CBF-43E7-BC6A-16C314B36C13}" srcId="{E5AD0BE8-5D7E-4FE9-B389-912D2697BE44}" destId="{890C1406-8A0C-4A89-86B4-E95591F9F2ED}" srcOrd="1" destOrd="0" parTransId="{5E0842B9-5691-418D-A9A9-B92CD2A610B4}" sibTransId="{27582D20-B2F7-4295-B85F-8DCA05293032}"/>
    <dgm:cxn modelId="{D395800E-A4D0-4B36-93E5-A45ABDFCF10B}" type="presOf" srcId="{E5AD0BE8-5D7E-4FE9-B389-912D2697BE44}" destId="{78DF4D02-02DA-4D66-A53D-DD91A939C229}" srcOrd="0" destOrd="0" presId="urn:microsoft.com/office/officeart/2005/8/layout/vList2"/>
    <dgm:cxn modelId="{20CF7346-3B8F-4279-84FF-DB7931DA4C2D}" srcId="{E5AD0BE8-5D7E-4FE9-B389-912D2697BE44}" destId="{8E1A8252-BB3E-4651-A4E9-D0BFF9A7C8D5}" srcOrd="0" destOrd="0" parTransId="{B98FAA8A-6968-4C7E-9AEB-1AFB7CDA56E9}" sibTransId="{FF224748-E894-4E8C-A42A-8F9EB883CE61}"/>
    <dgm:cxn modelId="{A9D6AC52-4010-4ED7-8B37-2DE30D7F0AF3}" type="presOf" srcId="{890C1406-8A0C-4A89-86B4-E95591F9F2ED}" destId="{C943991B-E85D-4950-B112-2989516C11A9}" srcOrd="0" destOrd="0" presId="urn:microsoft.com/office/officeart/2005/8/layout/vList2"/>
    <dgm:cxn modelId="{C141998A-206C-486A-AC03-2C3FE2F5DFC6}" type="presOf" srcId="{8E1A8252-BB3E-4651-A4E9-D0BFF9A7C8D5}" destId="{ACD6C035-CF2B-48EE-BE22-0E5C8E12919D}" srcOrd="0" destOrd="0" presId="urn:microsoft.com/office/officeart/2005/8/layout/vList2"/>
    <dgm:cxn modelId="{241A2D79-61D3-4A4E-BA25-BD36A933D8A9}" type="presParOf" srcId="{78DF4D02-02DA-4D66-A53D-DD91A939C229}" destId="{ACD6C035-CF2B-48EE-BE22-0E5C8E12919D}" srcOrd="0" destOrd="0" presId="urn:microsoft.com/office/officeart/2005/8/layout/vList2"/>
    <dgm:cxn modelId="{1D91C13C-7CD1-4998-90C0-FC202BB1DED2}" type="presParOf" srcId="{78DF4D02-02DA-4D66-A53D-DD91A939C229}" destId="{2AE5B906-63B5-4D07-8505-4874AF3502A5}" srcOrd="1" destOrd="0" presId="urn:microsoft.com/office/officeart/2005/8/layout/vList2"/>
    <dgm:cxn modelId="{D8BCB6DC-AE57-4F6C-8BBD-AFF60FDAE4FB}" type="presParOf" srcId="{78DF4D02-02DA-4D66-A53D-DD91A939C229}" destId="{C943991B-E85D-4950-B112-2989516C11A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CFF4739-DCF4-468F-8099-6D7FD1B2ACDC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E010CCE-6142-44ED-BBD3-736B43049422}">
      <dgm:prSet/>
      <dgm:spPr/>
      <dgm:t>
        <a:bodyPr/>
        <a:lstStyle/>
        <a:p>
          <a:r>
            <a:rPr lang="en-US" dirty="0"/>
            <a:t>Add a stipend for attending NEA-NH meetings.</a:t>
          </a:r>
        </a:p>
      </dgm:t>
    </dgm:pt>
    <dgm:pt modelId="{D5A7547A-CD15-41F0-9F91-EB3D0FA9D749}" type="parTrans" cxnId="{C81E47F8-BC16-41AC-B63F-F65FC06BA744}">
      <dgm:prSet/>
      <dgm:spPr/>
      <dgm:t>
        <a:bodyPr/>
        <a:lstStyle/>
        <a:p>
          <a:endParaRPr lang="en-US"/>
        </a:p>
      </dgm:t>
    </dgm:pt>
    <dgm:pt modelId="{EA0FA48A-C54F-408F-B4FA-8EC7286BE343}" type="sibTrans" cxnId="{C81E47F8-BC16-41AC-B63F-F65FC06BA744}">
      <dgm:prSet/>
      <dgm:spPr/>
      <dgm:t>
        <a:bodyPr/>
        <a:lstStyle/>
        <a:p>
          <a:endParaRPr lang="en-US"/>
        </a:p>
      </dgm:t>
    </dgm:pt>
    <dgm:pt modelId="{BB3501E1-4C24-45E4-AED8-01698377CEBC}">
      <dgm:prSet/>
      <dgm:spPr/>
      <dgm:t>
        <a:bodyPr/>
        <a:lstStyle/>
        <a:p>
          <a:pPr rtl="0"/>
          <a:r>
            <a:rPr lang="en-US" dirty="0">
              <a:latin typeface="Corbel" panose="020B0503020204020204"/>
            </a:rPr>
            <a:t>This will be a "per meeting" stipend. $</a:t>
          </a:r>
          <a:r>
            <a:rPr lang="en-US" dirty="0"/>
            <a:t>35/meeting (based on hourly rate for professional staff)</a:t>
          </a:r>
        </a:p>
      </dgm:t>
    </dgm:pt>
    <dgm:pt modelId="{3F7E9D40-36CD-43B1-948A-BEAB6AEAFD48}" type="parTrans" cxnId="{F76E8433-5B30-436A-93DD-84C5025AE937}">
      <dgm:prSet/>
      <dgm:spPr/>
      <dgm:t>
        <a:bodyPr/>
        <a:lstStyle/>
        <a:p>
          <a:endParaRPr lang="en-US"/>
        </a:p>
      </dgm:t>
    </dgm:pt>
    <dgm:pt modelId="{3B410748-A0C5-4482-80C1-7F4B04D4F114}" type="sibTrans" cxnId="{F76E8433-5B30-436A-93DD-84C5025AE937}">
      <dgm:prSet/>
      <dgm:spPr/>
      <dgm:t>
        <a:bodyPr/>
        <a:lstStyle/>
        <a:p>
          <a:endParaRPr lang="en-US"/>
        </a:p>
      </dgm:t>
    </dgm:pt>
    <dgm:pt modelId="{6E636098-A25C-4120-9466-F437764CAFFF}">
      <dgm:prSet/>
      <dgm:spPr/>
      <dgm:t>
        <a:bodyPr/>
        <a:lstStyle/>
        <a:p>
          <a:pPr rtl="0"/>
          <a:r>
            <a:rPr lang="en-US" dirty="0"/>
            <a:t> </a:t>
          </a:r>
          <a:r>
            <a:rPr lang="en-US" dirty="0">
              <a:latin typeface="Corbel" panose="020B0503020204020204"/>
            </a:rPr>
            <a:t>The</a:t>
          </a:r>
          <a:r>
            <a:rPr lang="en-US" dirty="0"/>
            <a:t> representative </a:t>
          </a:r>
          <a:r>
            <a:rPr lang="en-US" dirty="0">
              <a:latin typeface="Corbel" panose="020B0503020204020204"/>
            </a:rPr>
            <a:t>will </a:t>
          </a:r>
          <a:r>
            <a:rPr lang="en-US" dirty="0"/>
            <a:t>be paid after their report(s) have been shared at monthly GEA board meetings.  </a:t>
          </a:r>
        </a:p>
      </dgm:t>
    </dgm:pt>
    <dgm:pt modelId="{FDFDFFBB-33DC-4551-A4FF-BF113E68351F}" type="parTrans" cxnId="{AA8E101C-9C3C-430F-B495-2742EB7BBA33}">
      <dgm:prSet/>
      <dgm:spPr/>
      <dgm:t>
        <a:bodyPr/>
        <a:lstStyle/>
        <a:p>
          <a:endParaRPr lang="en-US"/>
        </a:p>
      </dgm:t>
    </dgm:pt>
    <dgm:pt modelId="{0AAD05BC-A581-4487-974D-F92605C00F52}" type="sibTrans" cxnId="{AA8E101C-9C3C-430F-B495-2742EB7BBA33}">
      <dgm:prSet/>
      <dgm:spPr/>
      <dgm:t>
        <a:bodyPr/>
        <a:lstStyle/>
        <a:p>
          <a:endParaRPr lang="en-US"/>
        </a:p>
      </dgm:t>
    </dgm:pt>
    <dgm:pt modelId="{FA6D54D9-3711-45E6-BC4F-317B9D933FE2}" type="pres">
      <dgm:prSet presAssocID="{DCFF4739-DCF4-468F-8099-6D7FD1B2ACDC}" presName="Name0" presStyleCnt="0">
        <dgm:presLayoutVars>
          <dgm:dir/>
          <dgm:animLvl val="lvl"/>
          <dgm:resizeHandles val="exact"/>
        </dgm:presLayoutVars>
      </dgm:prSet>
      <dgm:spPr/>
    </dgm:pt>
    <dgm:pt modelId="{22D9B059-84BF-4A7C-8CA7-605323CD12FF}" type="pres">
      <dgm:prSet presAssocID="{6E636098-A25C-4120-9466-F437764CAFFF}" presName="boxAndChildren" presStyleCnt="0"/>
      <dgm:spPr/>
    </dgm:pt>
    <dgm:pt modelId="{568A1360-3743-4FC5-B40F-11C60D70F788}" type="pres">
      <dgm:prSet presAssocID="{6E636098-A25C-4120-9466-F437764CAFFF}" presName="parentTextBox" presStyleLbl="node1" presStyleIdx="0" presStyleCnt="3"/>
      <dgm:spPr/>
    </dgm:pt>
    <dgm:pt modelId="{A8241DC6-7F9F-4791-8249-40C90862B64A}" type="pres">
      <dgm:prSet presAssocID="{3B410748-A0C5-4482-80C1-7F4B04D4F114}" presName="sp" presStyleCnt="0"/>
      <dgm:spPr/>
    </dgm:pt>
    <dgm:pt modelId="{3FDC57D5-3ECE-49CB-991F-504932F5C296}" type="pres">
      <dgm:prSet presAssocID="{BB3501E1-4C24-45E4-AED8-01698377CEBC}" presName="arrowAndChildren" presStyleCnt="0"/>
      <dgm:spPr/>
    </dgm:pt>
    <dgm:pt modelId="{6431620D-4693-46EC-9603-79802EE45726}" type="pres">
      <dgm:prSet presAssocID="{BB3501E1-4C24-45E4-AED8-01698377CEBC}" presName="parentTextArrow" presStyleLbl="node1" presStyleIdx="1" presStyleCnt="3"/>
      <dgm:spPr/>
    </dgm:pt>
    <dgm:pt modelId="{3A5C662B-CD7C-477E-AD30-0D61CCB65AEB}" type="pres">
      <dgm:prSet presAssocID="{EA0FA48A-C54F-408F-B4FA-8EC7286BE343}" presName="sp" presStyleCnt="0"/>
      <dgm:spPr/>
    </dgm:pt>
    <dgm:pt modelId="{B50568A4-BAA2-4049-AFF6-CB7947881F4B}" type="pres">
      <dgm:prSet presAssocID="{0E010CCE-6142-44ED-BBD3-736B43049422}" presName="arrowAndChildren" presStyleCnt="0"/>
      <dgm:spPr/>
    </dgm:pt>
    <dgm:pt modelId="{E47D1FAA-EE84-4EF0-BF96-2FB8FEF5BB1A}" type="pres">
      <dgm:prSet presAssocID="{0E010CCE-6142-44ED-BBD3-736B43049422}" presName="parentTextArrow" presStyleLbl="node1" presStyleIdx="2" presStyleCnt="3"/>
      <dgm:spPr/>
    </dgm:pt>
  </dgm:ptLst>
  <dgm:cxnLst>
    <dgm:cxn modelId="{AA8E101C-9C3C-430F-B495-2742EB7BBA33}" srcId="{DCFF4739-DCF4-468F-8099-6D7FD1B2ACDC}" destId="{6E636098-A25C-4120-9466-F437764CAFFF}" srcOrd="2" destOrd="0" parTransId="{FDFDFFBB-33DC-4551-A4FF-BF113E68351F}" sibTransId="{0AAD05BC-A581-4487-974D-F92605C00F52}"/>
    <dgm:cxn modelId="{E5A25630-AADE-4870-A748-52C2EB33109C}" type="presOf" srcId="{6E636098-A25C-4120-9466-F437764CAFFF}" destId="{568A1360-3743-4FC5-B40F-11C60D70F788}" srcOrd="0" destOrd="0" presId="urn:microsoft.com/office/officeart/2005/8/layout/process4"/>
    <dgm:cxn modelId="{F76E8433-5B30-436A-93DD-84C5025AE937}" srcId="{DCFF4739-DCF4-468F-8099-6D7FD1B2ACDC}" destId="{BB3501E1-4C24-45E4-AED8-01698377CEBC}" srcOrd="1" destOrd="0" parTransId="{3F7E9D40-36CD-43B1-948A-BEAB6AEAFD48}" sibTransId="{3B410748-A0C5-4482-80C1-7F4B04D4F114}"/>
    <dgm:cxn modelId="{A75E9171-8F18-42F2-BA77-8478ABF38F67}" type="presOf" srcId="{BB3501E1-4C24-45E4-AED8-01698377CEBC}" destId="{6431620D-4693-46EC-9603-79802EE45726}" srcOrd="0" destOrd="0" presId="urn:microsoft.com/office/officeart/2005/8/layout/process4"/>
    <dgm:cxn modelId="{9B8754E7-0C69-4060-BA1C-7EF763F3CB63}" type="presOf" srcId="{DCFF4739-DCF4-468F-8099-6D7FD1B2ACDC}" destId="{FA6D54D9-3711-45E6-BC4F-317B9D933FE2}" srcOrd="0" destOrd="0" presId="urn:microsoft.com/office/officeart/2005/8/layout/process4"/>
    <dgm:cxn modelId="{5176E0E8-0D6D-4BC1-A1F6-CCF790BB9B4D}" type="presOf" srcId="{0E010CCE-6142-44ED-BBD3-736B43049422}" destId="{E47D1FAA-EE84-4EF0-BF96-2FB8FEF5BB1A}" srcOrd="0" destOrd="0" presId="urn:microsoft.com/office/officeart/2005/8/layout/process4"/>
    <dgm:cxn modelId="{C81E47F8-BC16-41AC-B63F-F65FC06BA744}" srcId="{DCFF4739-DCF4-468F-8099-6D7FD1B2ACDC}" destId="{0E010CCE-6142-44ED-BBD3-736B43049422}" srcOrd="0" destOrd="0" parTransId="{D5A7547A-CD15-41F0-9F91-EB3D0FA9D749}" sibTransId="{EA0FA48A-C54F-408F-B4FA-8EC7286BE343}"/>
    <dgm:cxn modelId="{86062893-93AA-49EA-B6F6-E8708B17FD02}" type="presParOf" srcId="{FA6D54D9-3711-45E6-BC4F-317B9D933FE2}" destId="{22D9B059-84BF-4A7C-8CA7-605323CD12FF}" srcOrd="0" destOrd="0" presId="urn:microsoft.com/office/officeart/2005/8/layout/process4"/>
    <dgm:cxn modelId="{AA9D5759-83EE-488A-B674-77F576BFFA6E}" type="presParOf" srcId="{22D9B059-84BF-4A7C-8CA7-605323CD12FF}" destId="{568A1360-3743-4FC5-B40F-11C60D70F788}" srcOrd="0" destOrd="0" presId="urn:microsoft.com/office/officeart/2005/8/layout/process4"/>
    <dgm:cxn modelId="{4135C49D-3C12-4EAB-9B85-1D84244674EE}" type="presParOf" srcId="{FA6D54D9-3711-45E6-BC4F-317B9D933FE2}" destId="{A8241DC6-7F9F-4791-8249-40C90862B64A}" srcOrd="1" destOrd="0" presId="urn:microsoft.com/office/officeart/2005/8/layout/process4"/>
    <dgm:cxn modelId="{61181F66-D506-4014-8E45-EA564F31EF68}" type="presParOf" srcId="{FA6D54D9-3711-45E6-BC4F-317B9D933FE2}" destId="{3FDC57D5-3ECE-49CB-991F-504932F5C296}" srcOrd="2" destOrd="0" presId="urn:microsoft.com/office/officeart/2005/8/layout/process4"/>
    <dgm:cxn modelId="{72AB22D4-4F0D-4647-8CF9-035D1A0D03D5}" type="presParOf" srcId="{3FDC57D5-3ECE-49CB-991F-504932F5C296}" destId="{6431620D-4693-46EC-9603-79802EE45726}" srcOrd="0" destOrd="0" presId="urn:microsoft.com/office/officeart/2005/8/layout/process4"/>
    <dgm:cxn modelId="{45A4D198-0AB9-4522-86C1-0FEB5F586024}" type="presParOf" srcId="{FA6D54D9-3711-45E6-BC4F-317B9D933FE2}" destId="{3A5C662B-CD7C-477E-AD30-0D61CCB65AEB}" srcOrd="3" destOrd="0" presId="urn:microsoft.com/office/officeart/2005/8/layout/process4"/>
    <dgm:cxn modelId="{01285D1C-8153-4A1F-9AAA-7E16C46FB090}" type="presParOf" srcId="{FA6D54D9-3711-45E6-BC4F-317B9D933FE2}" destId="{B50568A4-BAA2-4049-AFF6-CB7947881F4B}" srcOrd="4" destOrd="0" presId="urn:microsoft.com/office/officeart/2005/8/layout/process4"/>
    <dgm:cxn modelId="{97D4113B-C829-4DE5-BB48-CFA391CBBFA4}" type="presParOf" srcId="{B50568A4-BAA2-4049-AFF6-CB7947881F4B}" destId="{E47D1FAA-EE84-4EF0-BF96-2FB8FEF5BB1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E7EDEB4-160E-4D0B-9F1A-A8E249B757D8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D3565F4-31B5-44F8-9F79-AE0F246862EF}">
      <dgm:prSet/>
      <dgm:spPr/>
      <dgm:t>
        <a:bodyPr/>
        <a:lstStyle/>
        <a:p>
          <a:r>
            <a:rPr lang="en-US"/>
            <a:t>Strike the political action committee. We don’t have this. It could be brought back as an ad/hoc committee. </a:t>
          </a:r>
        </a:p>
      </dgm:t>
    </dgm:pt>
    <dgm:pt modelId="{EAC6699B-707D-4C81-B6BD-E5BA8AD43636}" type="parTrans" cxnId="{3458D9BC-0DE5-46ED-9877-826F297F4DBF}">
      <dgm:prSet/>
      <dgm:spPr/>
      <dgm:t>
        <a:bodyPr/>
        <a:lstStyle/>
        <a:p>
          <a:endParaRPr lang="en-US"/>
        </a:p>
      </dgm:t>
    </dgm:pt>
    <dgm:pt modelId="{2D793E53-DDE7-47CE-9582-3B837C823AED}" type="sibTrans" cxnId="{3458D9BC-0DE5-46ED-9877-826F297F4DBF}">
      <dgm:prSet/>
      <dgm:spPr/>
      <dgm:t>
        <a:bodyPr/>
        <a:lstStyle/>
        <a:p>
          <a:endParaRPr lang="en-US"/>
        </a:p>
      </dgm:t>
    </dgm:pt>
    <dgm:pt modelId="{7C44FB3B-E6AB-4CE0-A496-7BF24C4AEC11}">
      <dgm:prSet/>
      <dgm:spPr/>
      <dgm:t>
        <a:bodyPr/>
        <a:lstStyle/>
        <a:p>
          <a:r>
            <a:rPr lang="en-US"/>
            <a:t>Elections committee (This should state that it is comprised of the executive board because this is the way it is currently run.)</a:t>
          </a:r>
        </a:p>
      </dgm:t>
    </dgm:pt>
    <dgm:pt modelId="{A4988D5D-153A-403A-9BF1-E48DA5ABA942}" type="parTrans" cxnId="{62B955E9-29CA-4A69-B1E5-6447766FB4E0}">
      <dgm:prSet/>
      <dgm:spPr/>
      <dgm:t>
        <a:bodyPr/>
        <a:lstStyle/>
        <a:p>
          <a:endParaRPr lang="en-US"/>
        </a:p>
      </dgm:t>
    </dgm:pt>
    <dgm:pt modelId="{63C20778-28B0-4E3A-A322-014ACD591010}" type="sibTrans" cxnId="{62B955E9-29CA-4A69-B1E5-6447766FB4E0}">
      <dgm:prSet/>
      <dgm:spPr/>
      <dgm:t>
        <a:bodyPr/>
        <a:lstStyle/>
        <a:p>
          <a:endParaRPr lang="en-US"/>
        </a:p>
      </dgm:t>
    </dgm:pt>
    <dgm:pt modelId="{48A8D921-F403-4858-B751-5DABA4E68157}" type="pres">
      <dgm:prSet presAssocID="{EE7EDEB4-160E-4D0B-9F1A-A8E249B757D8}" presName="outerComposite" presStyleCnt="0">
        <dgm:presLayoutVars>
          <dgm:chMax val="5"/>
          <dgm:dir/>
          <dgm:resizeHandles val="exact"/>
        </dgm:presLayoutVars>
      </dgm:prSet>
      <dgm:spPr/>
    </dgm:pt>
    <dgm:pt modelId="{FDA7979D-AD23-4254-B84A-896CF3350CCC}" type="pres">
      <dgm:prSet presAssocID="{EE7EDEB4-160E-4D0B-9F1A-A8E249B757D8}" presName="dummyMaxCanvas" presStyleCnt="0">
        <dgm:presLayoutVars/>
      </dgm:prSet>
      <dgm:spPr/>
    </dgm:pt>
    <dgm:pt modelId="{442F2371-DEE8-468D-AABC-277ADA6AD96B}" type="pres">
      <dgm:prSet presAssocID="{EE7EDEB4-160E-4D0B-9F1A-A8E249B757D8}" presName="TwoNodes_1" presStyleLbl="node1" presStyleIdx="0" presStyleCnt="2">
        <dgm:presLayoutVars>
          <dgm:bulletEnabled val="1"/>
        </dgm:presLayoutVars>
      </dgm:prSet>
      <dgm:spPr/>
    </dgm:pt>
    <dgm:pt modelId="{0BBC11BA-363D-4608-91A6-3D1154C06978}" type="pres">
      <dgm:prSet presAssocID="{EE7EDEB4-160E-4D0B-9F1A-A8E249B757D8}" presName="TwoNodes_2" presStyleLbl="node1" presStyleIdx="1" presStyleCnt="2">
        <dgm:presLayoutVars>
          <dgm:bulletEnabled val="1"/>
        </dgm:presLayoutVars>
      </dgm:prSet>
      <dgm:spPr/>
    </dgm:pt>
    <dgm:pt modelId="{D42CAE6F-32B8-4EEA-BA6F-1308C596C956}" type="pres">
      <dgm:prSet presAssocID="{EE7EDEB4-160E-4D0B-9F1A-A8E249B757D8}" presName="TwoConn_1-2" presStyleLbl="fgAccFollowNode1" presStyleIdx="0" presStyleCnt="1">
        <dgm:presLayoutVars>
          <dgm:bulletEnabled val="1"/>
        </dgm:presLayoutVars>
      </dgm:prSet>
      <dgm:spPr/>
    </dgm:pt>
    <dgm:pt modelId="{FF35B455-5838-4B3F-814E-929CE8CC77B9}" type="pres">
      <dgm:prSet presAssocID="{EE7EDEB4-160E-4D0B-9F1A-A8E249B757D8}" presName="TwoNodes_1_text" presStyleLbl="node1" presStyleIdx="1" presStyleCnt="2">
        <dgm:presLayoutVars>
          <dgm:bulletEnabled val="1"/>
        </dgm:presLayoutVars>
      </dgm:prSet>
      <dgm:spPr/>
    </dgm:pt>
    <dgm:pt modelId="{643B6D48-600C-445F-96B5-F196D2FD344C}" type="pres">
      <dgm:prSet presAssocID="{EE7EDEB4-160E-4D0B-9F1A-A8E249B757D8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877A005F-7697-482E-A432-6DB5246D4082}" type="presOf" srcId="{2D793E53-DDE7-47CE-9582-3B837C823AED}" destId="{D42CAE6F-32B8-4EEA-BA6F-1308C596C956}" srcOrd="0" destOrd="0" presId="urn:microsoft.com/office/officeart/2005/8/layout/vProcess5"/>
    <dgm:cxn modelId="{7A72A19C-63EE-4905-809C-8880A9BFBBB9}" type="presOf" srcId="{7C44FB3B-E6AB-4CE0-A496-7BF24C4AEC11}" destId="{643B6D48-600C-445F-96B5-F196D2FD344C}" srcOrd="1" destOrd="0" presId="urn:microsoft.com/office/officeart/2005/8/layout/vProcess5"/>
    <dgm:cxn modelId="{8B2B76B0-F193-49D1-816D-58474AD8FF8C}" type="presOf" srcId="{1D3565F4-31B5-44F8-9F79-AE0F246862EF}" destId="{442F2371-DEE8-468D-AABC-277ADA6AD96B}" srcOrd="0" destOrd="0" presId="urn:microsoft.com/office/officeart/2005/8/layout/vProcess5"/>
    <dgm:cxn modelId="{3458D9BC-0DE5-46ED-9877-826F297F4DBF}" srcId="{EE7EDEB4-160E-4D0B-9F1A-A8E249B757D8}" destId="{1D3565F4-31B5-44F8-9F79-AE0F246862EF}" srcOrd="0" destOrd="0" parTransId="{EAC6699B-707D-4C81-B6BD-E5BA8AD43636}" sibTransId="{2D793E53-DDE7-47CE-9582-3B837C823AED}"/>
    <dgm:cxn modelId="{679483E4-2CA2-430F-A4D1-9C477FD3FD9D}" type="presOf" srcId="{7C44FB3B-E6AB-4CE0-A496-7BF24C4AEC11}" destId="{0BBC11BA-363D-4608-91A6-3D1154C06978}" srcOrd="0" destOrd="0" presId="urn:microsoft.com/office/officeart/2005/8/layout/vProcess5"/>
    <dgm:cxn modelId="{62B955E9-29CA-4A69-B1E5-6447766FB4E0}" srcId="{EE7EDEB4-160E-4D0B-9F1A-A8E249B757D8}" destId="{7C44FB3B-E6AB-4CE0-A496-7BF24C4AEC11}" srcOrd="1" destOrd="0" parTransId="{A4988D5D-153A-403A-9BF1-E48DA5ABA942}" sibTransId="{63C20778-28B0-4E3A-A322-014ACD591010}"/>
    <dgm:cxn modelId="{9C98BDF3-1ABB-49BB-B93C-E0BCE7AD7ABA}" type="presOf" srcId="{EE7EDEB4-160E-4D0B-9F1A-A8E249B757D8}" destId="{48A8D921-F403-4858-B751-5DABA4E68157}" srcOrd="0" destOrd="0" presId="urn:microsoft.com/office/officeart/2005/8/layout/vProcess5"/>
    <dgm:cxn modelId="{F388D3F8-1C0F-4189-B389-43C6B332199A}" type="presOf" srcId="{1D3565F4-31B5-44F8-9F79-AE0F246862EF}" destId="{FF35B455-5838-4B3F-814E-929CE8CC77B9}" srcOrd="1" destOrd="0" presId="urn:microsoft.com/office/officeart/2005/8/layout/vProcess5"/>
    <dgm:cxn modelId="{E8210B0C-70C2-4A49-80AA-A6B5346BC2A3}" type="presParOf" srcId="{48A8D921-F403-4858-B751-5DABA4E68157}" destId="{FDA7979D-AD23-4254-B84A-896CF3350CCC}" srcOrd="0" destOrd="0" presId="urn:microsoft.com/office/officeart/2005/8/layout/vProcess5"/>
    <dgm:cxn modelId="{82124721-B09F-49E8-93DD-293515BAE8AC}" type="presParOf" srcId="{48A8D921-F403-4858-B751-5DABA4E68157}" destId="{442F2371-DEE8-468D-AABC-277ADA6AD96B}" srcOrd="1" destOrd="0" presId="urn:microsoft.com/office/officeart/2005/8/layout/vProcess5"/>
    <dgm:cxn modelId="{652BCA75-A22C-4BBD-8F9D-DEC4B370CCD8}" type="presParOf" srcId="{48A8D921-F403-4858-B751-5DABA4E68157}" destId="{0BBC11BA-363D-4608-91A6-3D1154C06978}" srcOrd="2" destOrd="0" presId="urn:microsoft.com/office/officeart/2005/8/layout/vProcess5"/>
    <dgm:cxn modelId="{36C3D816-BC86-415D-A9D2-9ED96E91C8E5}" type="presParOf" srcId="{48A8D921-F403-4858-B751-5DABA4E68157}" destId="{D42CAE6F-32B8-4EEA-BA6F-1308C596C956}" srcOrd="3" destOrd="0" presId="urn:microsoft.com/office/officeart/2005/8/layout/vProcess5"/>
    <dgm:cxn modelId="{2A4488EF-8BED-4C30-9DE2-C3EE34471478}" type="presParOf" srcId="{48A8D921-F403-4858-B751-5DABA4E68157}" destId="{FF35B455-5838-4B3F-814E-929CE8CC77B9}" srcOrd="4" destOrd="0" presId="urn:microsoft.com/office/officeart/2005/8/layout/vProcess5"/>
    <dgm:cxn modelId="{83A10196-567D-44B7-96AE-6FA180809354}" type="presParOf" srcId="{48A8D921-F403-4858-B751-5DABA4E68157}" destId="{643B6D48-600C-445F-96B5-F196D2FD344C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52C780-6E2C-4B06-8651-CCA0A5621325}">
      <dsp:nvSpPr>
        <dsp:cNvPr id="0" name=""/>
        <dsp:cNvSpPr/>
      </dsp:nvSpPr>
      <dsp:spPr>
        <a:xfrm>
          <a:off x="0" y="351929"/>
          <a:ext cx="6492875" cy="21446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Strike section B, as this does not apply to anyone working in the district anymore.</a:t>
          </a:r>
        </a:p>
      </dsp:txBody>
      <dsp:txXfrm>
        <a:off x="104691" y="456620"/>
        <a:ext cx="6283493" cy="1935228"/>
      </dsp:txXfrm>
    </dsp:sp>
    <dsp:sp modelId="{857A689D-8077-488A-8FF0-6A9F001E0DCD}">
      <dsp:nvSpPr>
        <dsp:cNvPr id="0" name=""/>
        <dsp:cNvSpPr/>
      </dsp:nvSpPr>
      <dsp:spPr>
        <a:xfrm>
          <a:off x="0" y="2608860"/>
          <a:ext cx="6492875" cy="2144610"/>
        </a:xfrm>
        <a:prstGeom prst="roundRect">
          <a:avLst/>
        </a:prstGeom>
        <a:solidFill>
          <a:schemeClr val="accent2">
            <a:hueOff val="-3593961"/>
            <a:satOff val="24722"/>
            <a:lumOff val="274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Strike section E, as administrators are not eligible to be a part of GEA. </a:t>
          </a:r>
        </a:p>
      </dsp:txBody>
      <dsp:txXfrm>
        <a:off x="104691" y="2713551"/>
        <a:ext cx="6283493" cy="19352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A42EC2-2697-4122-B303-0998FFDC6DE2}">
      <dsp:nvSpPr>
        <dsp:cNvPr id="0" name=""/>
        <dsp:cNvSpPr/>
      </dsp:nvSpPr>
      <dsp:spPr>
        <a:xfrm>
          <a:off x="0" y="4350"/>
          <a:ext cx="6492875" cy="24979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Refer to officers as “vice president in charge of negotiations" &amp; "vice president in charge of grievance."</a:t>
          </a:r>
        </a:p>
      </dsp:txBody>
      <dsp:txXfrm>
        <a:off x="121940" y="126290"/>
        <a:ext cx="6248995" cy="2254070"/>
      </dsp:txXfrm>
    </dsp:sp>
    <dsp:sp modelId="{447DD193-BC63-4401-939B-8F397DE70496}">
      <dsp:nvSpPr>
        <dsp:cNvPr id="0" name=""/>
        <dsp:cNvSpPr/>
      </dsp:nvSpPr>
      <dsp:spPr>
        <a:xfrm>
          <a:off x="0" y="2603100"/>
          <a:ext cx="6492875" cy="2497950"/>
        </a:xfrm>
        <a:prstGeom prst="roundRect">
          <a:avLst/>
        </a:prstGeom>
        <a:solidFill>
          <a:schemeClr val="accent2">
            <a:hueOff val="-3593961"/>
            <a:satOff val="24722"/>
            <a:lumOff val="274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Strike the words “first” and “second” from the titles.</a:t>
          </a:r>
        </a:p>
      </dsp:txBody>
      <dsp:txXfrm>
        <a:off x="121940" y="2725040"/>
        <a:ext cx="6248995" cy="22540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25E7E9-C233-4B16-8B4B-8BF13108C36A}">
      <dsp:nvSpPr>
        <dsp:cNvPr id="0" name=""/>
        <dsp:cNvSpPr/>
      </dsp:nvSpPr>
      <dsp:spPr>
        <a:xfrm>
          <a:off x="0" y="0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C3D7BC-DCAD-4F28-B956-04662AB29EE2}">
      <dsp:nvSpPr>
        <dsp:cNvPr id="0" name=""/>
        <dsp:cNvSpPr/>
      </dsp:nvSpPr>
      <dsp:spPr>
        <a:xfrm>
          <a:off x="0" y="0"/>
          <a:ext cx="6492875" cy="2552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Change the language, as the executive board does not currently have regular scheduled meetings:</a:t>
          </a:r>
        </a:p>
      </dsp:txBody>
      <dsp:txXfrm>
        <a:off x="0" y="0"/>
        <a:ext cx="6492875" cy="2552700"/>
      </dsp:txXfrm>
    </dsp:sp>
    <dsp:sp modelId="{2FD4A8FC-2EF4-4ABB-9436-6412958A5C64}">
      <dsp:nvSpPr>
        <dsp:cNvPr id="0" name=""/>
        <dsp:cNvSpPr/>
      </dsp:nvSpPr>
      <dsp:spPr>
        <a:xfrm>
          <a:off x="0" y="2552700"/>
          <a:ext cx="6492875" cy="0"/>
        </a:xfrm>
        <a:prstGeom prst="line">
          <a:avLst/>
        </a:prstGeom>
        <a:solidFill>
          <a:schemeClr val="accent2">
            <a:hueOff val="-3593961"/>
            <a:satOff val="24722"/>
            <a:lumOff val="2744"/>
            <a:alphaOff val="0"/>
          </a:schemeClr>
        </a:solidFill>
        <a:ln w="15875" cap="rnd" cmpd="sng" algn="ctr">
          <a:solidFill>
            <a:schemeClr val="accent2">
              <a:hueOff val="-3593961"/>
              <a:satOff val="24722"/>
              <a:lumOff val="27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8988B9-D02D-464C-A0E4-3AFB8DA4F2C3}">
      <dsp:nvSpPr>
        <dsp:cNvPr id="0" name=""/>
        <dsp:cNvSpPr/>
      </dsp:nvSpPr>
      <dsp:spPr>
        <a:xfrm>
          <a:off x="0" y="2552700"/>
          <a:ext cx="6492875" cy="2552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Change this language to say “The executive board shall meet at the call of the president, or at the request of at least 3 board members. </a:t>
          </a:r>
        </a:p>
      </dsp:txBody>
      <dsp:txXfrm>
        <a:off x="0" y="2552700"/>
        <a:ext cx="6492875" cy="25527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26E01-8143-40DC-92F4-37D9989B29F1}">
      <dsp:nvSpPr>
        <dsp:cNvPr id="0" name=""/>
        <dsp:cNvSpPr/>
      </dsp:nvSpPr>
      <dsp:spPr>
        <a:xfrm>
          <a:off x="0" y="0"/>
          <a:ext cx="5518943" cy="229743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Simplify this to reflect our current practice:</a:t>
          </a:r>
        </a:p>
      </dsp:txBody>
      <dsp:txXfrm>
        <a:off x="67289" y="67289"/>
        <a:ext cx="3144371" cy="2162852"/>
      </dsp:txXfrm>
    </dsp:sp>
    <dsp:sp modelId="{99BA1514-C778-435A-BB98-3ADCC1E440B7}">
      <dsp:nvSpPr>
        <dsp:cNvPr id="0" name=""/>
        <dsp:cNvSpPr/>
      </dsp:nvSpPr>
      <dsp:spPr>
        <a:xfrm>
          <a:off x="973931" y="2807970"/>
          <a:ext cx="5518943" cy="2297430"/>
        </a:xfrm>
        <a:prstGeom prst="roundRect">
          <a:avLst>
            <a:gd name="adj" fmla="val 10000"/>
          </a:avLst>
        </a:prstGeom>
        <a:solidFill>
          <a:schemeClr val="accent2">
            <a:hueOff val="-3593961"/>
            <a:satOff val="24722"/>
            <a:lumOff val="274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“The representative council shall meet monthly. The representative council will be provided with the meeting schedule before the start of each school year."</a:t>
          </a:r>
        </a:p>
      </dsp:txBody>
      <dsp:txXfrm>
        <a:off x="1041220" y="2875259"/>
        <a:ext cx="2917105" cy="2162852"/>
      </dsp:txXfrm>
    </dsp:sp>
    <dsp:sp modelId="{B223ED7B-B9BE-434B-BAF1-D45A1CE0393D}">
      <dsp:nvSpPr>
        <dsp:cNvPr id="0" name=""/>
        <dsp:cNvSpPr/>
      </dsp:nvSpPr>
      <dsp:spPr>
        <a:xfrm>
          <a:off x="4025614" y="1806035"/>
          <a:ext cx="1493329" cy="149332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361613" y="1806035"/>
        <a:ext cx="821331" cy="11237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07B43D-200E-4D8F-8E69-41A20C8D0243}">
      <dsp:nvSpPr>
        <dsp:cNvPr id="0" name=""/>
        <dsp:cNvSpPr/>
      </dsp:nvSpPr>
      <dsp:spPr>
        <a:xfrm>
          <a:off x="0" y="0"/>
          <a:ext cx="5518943" cy="229743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Add this section to provide more flexibility, and to reflect our current practice:</a:t>
          </a:r>
        </a:p>
      </dsp:txBody>
      <dsp:txXfrm>
        <a:off x="67289" y="67289"/>
        <a:ext cx="3144371" cy="2162852"/>
      </dsp:txXfrm>
    </dsp:sp>
    <dsp:sp modelId="{BD42585A-8353-4ADC-A95E-DF9E4DFF7138}">
      <dsp:nvSpPr>
        <dsp:cNvPr id="0" name=""/>
        <dsp:cNvSpPr/>
      </dsp:nvSpPr>
      <dsp:spPr>
        <a:xfrm>
          <a:off x="973931" y="2807970"/>
          <a:ext cx="5518943" cy="2297430"/>
        </a:xfrm>
        <a:prstGeom prst="roundRect">
          <a:avLst>
            <a:gd name="adj" fmla="val 10000"/>
          </a:avLst>
        </a:prstGeom>
        <a:solidFill>
          <a:schemeClr val="accent2">
            <a:hueOff val="-3593961"/>
            <a:satOff val="24722"/>
            <a:lumOff val="274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“The president has the authority to cancel or reschedule monthly representative council </a:t>
          </a:r>
          <a:r>
            <a:rPr lang="en-US" sz="2000" kern="1200" dirty="0">
              <a:latin typeface="Corbel" panose="020B0503020204020204"/>
            </a:rPr>
            <a:t>meetings</a:t>
          </a:r>
          <a:r>
            <a:rPr lang="en-US" sz="2000" kern="1200" dirty="0"/>
            <a:t> when pressing unforeseen circumstances arise.”</a:t>
          </a:r>
        </a:p>
      </dsp:txBody>
      <dsp:txXfrm>
        <a:off x="1041220" y="2875259"/>
        <a:ext cx="2917105" cy="2162852"/>
      </dsp:txXfrm>
    </dsp:sp>
    <dsp:sp modelId="{AD2F93FF-2247-40AD-9339-42ABCC45AC9F}">
      <dsp:nvSpPr>
        <dsp:cNvPr id="0" name=""/>
        <dsp:cNvSpPr/>
      </dsp:nvSpPr>
      <dsp:spPr>
        <a:xfrm>
          <a:off x="4025614" y="1806035"/>
          <a:ext cx="1493329" cy="149332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361613" y="1806035"/>
        <a:ext cx="821331" cy="112373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278AF5-26C9-46C7-936D-FB3ACE3EF1F0}">
      <dsp:nvSpPr>
        <dsp:cNvPr id="0" name=""/>
        <dsp:cNvSpPr/>
      </dsp:nvSpPr>
      <dsp:spPr>
        <a:xfrm>
          <a:off x="0" y="3081379"/>
          <a:ext cx="6492875" cy="20217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“</a:t>
          </a:r>
          <a:r>
            <a:rPr lang="en-US" sz="2400" kern="1200" dirty="0">
              <a:latin typeface="Corbel" panose="020B0503020204020204"/>
            </a:rPr>
            <a:t>A transition meeting shall be held after elections at the end of each school year</a:t>
          </a:r>
          <a:r>
            <a:rPr lang="en-US" sz="2400" kern="1200" dirty="0"/>
            <a:t>. Current members along with newly elected members of the executive council should attend."</a:t>
          </a:r>
        </a:p>
      </dsp:txBody>
      <dsp:txXfrm>
        <a:off x="0" y="3081379"/>
        <a:ext cx="6492875" cy="2021718"/>
      </dsp:txXfrm>
    </dsp:sp>
    <dsp:sp modelId="{7BA4A3A9-F08C-4CE3-B2DF-4CE2E1FC5888}">
      <dsp:nvSpPr>
        <dsp:cNvPr id="0" name=""/>
        <dsp:cNvSpPr/>
      </dsp:nvSpPr>
      <dsp:spPr>
        <a:xfrm rot="10800000">
          <a:off x="0" y="2302"/>
          <a:ext cx="6492875" cy="3109402"/>
        </a:xfrm>
        <a:prstGeom prst="upArrowCallout">
          <a:avLst/>
        </a:prstGeom>
        <a:solidFill>
          <a:schemeClr val="accent2">
            <a:hueOff val="-3593961"/>
            <a:satOff val="24722"/>
            <a:lumOff val="274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Add this section to reflect our current practice:</a:t>
          </a:r>
        </a:p>
      </dsp:txBody>
      <dsp:txXfrm rot="10800000">
        <a:off x="0" y="2302"/>
        <a:ext cx="6492875" cy="202039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D6C035-CF2B-48EE-BE22-0E5C8E12919D}">
      <dsp:nvSpPr>
        <dsp:cNvPr id="0" name=""/>
        <dsp:cNvSpPr/>
      </dsp:nvSpPr>
      <dsp:spPr>
        <a:xfrm>
          <a:off x="0" y="27952"/>
          <a:ext cx="6492875" cy="246138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Section 2a- Change "</a:t>
          </a:r>
          <a:r>
            <a:rPr lang="en-US" sz="4400" kern="1200" dirty="0">
              <a:latin typeface="Corbel" panose="020B0503020204020204"/>
            </a:rPr>
            <a:t>Souhegan</a:t>
          </a:r>
          <a:r>
            <a:rPr lang="en-US" sz="4400" kern="1200" dirty="0"/>
            <a:t>" to "Capital"</a:t>
          </a:r>
        </a:p>
      </dsp:txBody>
      <dsp:txXfrm>
        <a:off x="120155" y="148107"/>
        <a:ext cx="6252565" cy="2221077"/>
      </dsp:txXfrm>
    </dsp:sp>
    <dsp:sp modelId="{C943991B-E85D-4950-B112-2989516C11A9}">
      <dsp:nvSpPr>
        <dsp:cNvPr id="0" name=""/>
        <dsp:cNvSpPr/>
      </dsp:nvSpPr>
      <dsp:spPr>
        <a:xfrm>
          <a:off x="0" y="2616060"/>
          <a:ext cx="6492875" cy="2461387"/>
        </a:xfrm>
        <a:prstGeom prst="roundRect">
          <a:avLst/>
        </a:prstGeom>
        <a:solidFill>
          <a:schemeClr val="accent2">
            <a:hueOff val="-3593961"/>
            <a:satOff val="24722"/>
            <a:lumOff val="274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Section 2b- Change the title to "Vice President in charge of Negotiations."</a:t>
          </a:r>
        </a:p>
      </dsp:txBody>
      <dsp:txXfrm>
        <a:off x="120155" y="2736215"/>
        <a:ext cx="6252565" cy="222107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8A1360-3743-4FC5-B40F-11C60D70F788}">
      <dsp:nvSpPr>
        <dsp:cNvPr id="0" name=""/>
        <dsp:cNvSpPr/>
      </dsp:nvSpPr>
      <dsp:spPr>
        <a:xfrm>
          <a:off x="0" y="3843104"/>
          <a:ext cx="6492875" cy="126139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 </a:t>
          </a:r>
          <a:r>
            <a:rPr lang="en-US" sz="2200" kern="1200" dirty="0">
              <a:latin typeface="Corbel" panose="020B0503020204020204"/>
            </a:rPr>
            <a:t>The</a:t>
          </a:r>
          <a:r>
            <a:rPr lang="en-US" sz="2200" kern="1200" dirty="0"/>
            <a:t> representative </a:t>
          </a:r>
          <a:r>
            <a:rPr lang="en-US" sz="2200" kern="1200" dirty="0">
              <a:latin typeface="Corbel" panose="020B0503020204020204"/>
            </a:rPr>
            <a:t>will </a:t>
          </a:r>
          <a:r>
            <a:rPr lang="en-US" sz="2200" kern="1200" dirty="0"/>
            <a:t>be paid after their report(s) have been shared at monthly GEA board meetings.  </a:t>
          </a:r>
        </a:p>
      </dsp:txBody>
      <dsp:txXfrm>
        <a:off x="0" y="3843104"/>
        <a:ext cx="6492875" cy="1261392"/>
      </dsp:txXfrm>
    </dsp:sp>
    <dsp:sp modelId="{6431620D-4693-46EC-9603-79802EE45726}">
      <dsp:nvSpPr>
        <dsp:cNvPr id="0" name=""/>
        <dsp:cNvSpPr/>
      </dsp:nvSpPr>
      <dsp:spPr>
        <a:xfrm rot="10800000">
          <a:off x="0" y="1922003"/>
          <a:ext cx="6492875" cy="1940022"/>
        </a:xfrm>
        <a:prstGeom prst="upArrowCallout">
          <a:avLst/>
        </a:prstGeom>
        <a:solidFill>
          <a:schemeClr val="accent2">
            <a:hueOff val="-1796981"/>
            <a:satOff val="12361"/>
            <a:lumOff val="137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Corbel" panose="020B0503020204020204"/>
            </a:rPr>
            <a:t>This will be a "per meeting" stipend. $</a:t>
          </a:r>
          <a:r>
            <a:rPr lang="en-US" sz="2200" kern="1200" dirty="0"/>
            <a:t>35/meeting (based on hourly rate for professional staff)</a:t>
          </a:r>
        </a:p>
      </dsp:txBody>
      <dsp:txXfrm rot="10800000">
        <a:off x="0" y="1922003"/>
        <a:ext cx="6492875" cy="1260568"/>
      </dsp:txXfrm>
    </dsp:sp>
    <dsp:sp modelId="{E47D1FAA-EE84-4EF0-BF96-2FB8FEF5BB1A}">
      <dsp:nvSpPr>
        <dsp:cNvPr id="0" name=""/>
        <dsp:cNvSpPr/>
      </dsp:nvSpPr>
      <dsp:spPr>
        <a:xfrm rot="10800000">
          <a:off x="0" y="902"/>
          <a:ext cx="6492875" cy="1940022"/>
        </a:xfrm>
        <a:prstGeom prst="upArrowCallout">
          <a:avLst/>
        </a:prstGeom>
        <a:solidFill>
          <a:schemeClr val="accent2">
            <a:hueOff val="-3593961"/>
            <a:satOff val="24722"/>
            <a:lumOff val="274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Add a stipend for attending NEA-NH meetings.</a:t>
          </a:r>
        </a:p>
      </dsp:txBody>
      <dsp:txXfrm rot="10800000">
        <a:off x="0" y="902"/>
        <a:ext cx="6492875" cy="126056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2F2371-DEE8-468D-AABC-277ADA6AD96B}">
      <dsp:nvSpPr>
        <dsp:cNvPr id="0" name=""/>
        <dsp:cNvSpPr/>
      </dsp:nvSpPr>
      <dsp:spPr>
        <a:xfrm>
          <a:off x="0" y="0"/>
          <a:ext cx="5518943" cy="229743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Strike the political action committee. We don’t have this. It could be brought back as an ad/hoc committee. </a:t>
          </a:r>
        </a:p>
      </dsp:txBody>
      <dsp:txXfrm>
        <a:off x="67289" y="67289"/>
        <a:ext cx="3144371" cy="2162852"/>
      </dsp:txXfrm>
    </dsp:sp>
    <dsp:sp modelId="{0BBC11BA-363D-4608-91A6-3D1154C06978}">
      <dsp:nvSpPr>
        <dsp:cNvPr id="0" name=""/>
        <dsp:cNvSpPr/>
      </dsp:nvSpPr>
      <dsp:spPr>
        <a:xfrm>
          <a:off x="973931" y="2807970"/>
          <a:ext cx="5518943" cy="2297430"/>
        </a:xfrm>
        <a:prstGeom prst="roundRect">
          <a:avLst>
            <a:gd name="adj" fmla="val 10000"/>
          </a:avLst>
        </a:prstGeom>
        <a:solidFill>
          <a:schemeClr val="accent2">
            <a:hueOff val="-3593961"/>
            <a:satOff val="24722"/>
            <a:lumOff val="274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Elections committee (This should state that it is comprised of the executive board because this is the way it is currently run.)</a:t>
          </a:r>
        </a:p>
      </dsp:txBody>
      <dsp:txXfrm>
        <a:off x="1041220" y="2875259"/>
        <a:ext cx="2917105" cy="2162852"/>
      </dsp:txXfrm>
    </dsp:sp>
    <dsp:sp modelId="{D42CAE6F-32B8-4EEA-BA6F-1308C596C956}">
      <dsp:nvSpPr>
        <dsp:cNvPr id="0" name=""/>
        <dsp:cNvSpPr/>
      </dsp:nvSpPr>
      <dsp:spPr>
        <a:xfrm>
          <a:off x="4025614" y="1806035"/>
          <a:ext cx="1493329" cy="149332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361613" y="1806035"/>
        <a:ext cx="821331" cy="11237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727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06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423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286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987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803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901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9529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904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959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43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184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22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232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937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535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28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30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microsoft.com/office/2018/10/relationships/comments" Target="../comments/modernComment_109_70FD0C8A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microsoft.com/office/2018/10/relationships/comments" Target="../comments/modernComment_10A_59AED59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microsoft.com/office/2018/10/relationships/comments" Target="../comments/modernComment_101_26D4D67C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microsoft.com/office/2018/10/relationships/comments" Target="../comments/modernComment_102_31EC1D5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microsoft.com/office/2018/10/relationships/comments" Target="../comments/modernComment_103_5884E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microsoft.com/office/2018/10/relationships/comments" Target="../comments/modernComment_104_AD22AF2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microsoft.com/office/2018/10/relationships/comments" Target="../comments/modernComment_105_CA3937BB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microsoft.com/office/2018/10/relationships/comments" Target="../comments/modernComment_106_9539693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7_2DA68BA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microsoft.com/office/2018/10/relationships/comments" Target="../comments/modernComment_108_2BB7C58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Goffstown Education </a:t>
            </a:r>
            <a:br>
              <a:rPr lang="en-US" dirty="0"/>
            </a:br>
            <a:r>
              <a:rPr lang="en-US" dirty="0"/>
              <a:t>Association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/>
              <a:t>Proposed bylaw revisions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4C52C56-BEF2-4E22-8C8E-A7AC96B03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FD519C-B7BA-13BD-9FEF-0F9CB29CA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1" y="685800"/>
            <a:ext cx="2639962" cy="51054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Article 12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4A084B7-BC33-EA80-2689-8696FE3D99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0102237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95632010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4C52C56-BEF2-4E22-8C8E-A7AC96B03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088481-240D-1D1F-CF54-BA5285EF4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1" y="685800"/>
            <a:ext cx="2639962" cy="51054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Article 15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42970B4A-4A08-9325-885F-AB5B2EFEA5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1927690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463016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94C52C56-BEF2-4E22-8C8E-A7AC96B03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860C4B-D11B-7741-2704-AC64765FE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1" y="685800"/>
            <a:ext cx="2639962" cy="51054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Article 1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44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35" name="Content Placeholder 2">
            <a:extLst>
              <a:ext uri="{FF2B5EF4-FFF2-40B4-BE49-F238E27FC236}">
                <a16:creationId xmlns:a16="http://schemas.microsoft.com/office/drawing/2014/main" id="{8BA6F261-0859-6D66-07DB-4F184962D0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33113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51482748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4C52C56-BEF2-4E22-8C8E-A7AC96B03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7852AA-771F-040D-B768-9E0FEA0F7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1" y="685800"/>
            <a:ext cx="2639962" cy="51054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Article 2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C554EFD-57B3-6934-545B-01FE8811EB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6464335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37557586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94C52C56-BEF2-4E22-8C8E-A7AC96B03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F4B935-7167-702A-F990-1D52B412F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1" y="685800"/>
            <a:ext cx="2639962" cy="51054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Article 8, Section 1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34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24" name="Content Placeholder 2">
            <a:extLst>
              <a:ext uri="{FF2B5EF4-FFF2-40B4-BE49-F238E27FC236}">
                <a16:creationId xmlns:a16="http://schemas.microsoft.com/office/drawing/2014/main" id="{896DCFD1-D081-AADB-BCA3-6368804592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3808173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01184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4C52C56-BEF2-4E22-8C8E-A7AC96B03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5788D7-90D1-E170-AE1B-F58915A48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1" y="685800"/>
            <a:ext cx="2639962" cy="51054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Article 8, Section 2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4937C1A-CEAF-DEF8-2A29-CCC8457862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092683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0473142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4C52C56-BEF2-4E22-8C8E-A7AC96B03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FD4631-886B-E5EB-BFA2-A1DCF3AF7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1" y="685800"/>
            <a:ext cx="2639962" cy="51054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Article 8, Section 2a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F80ED6D-0174-CD53-ED1E-3F949FE000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4441566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92747451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4C52C56-BEF2-4E22-8C8E-A7AC96B03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E124A7-04EB-34E4-45B6-194485562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1" y="685800"/>
            <a:ext cx="2639962" cy="51054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Article 8, Section 2b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24" name="Content Placeholder 2">
            <a:extLst>
              <a:ext uri="{FF2B5EF4-FFF2-40B4-BE49-F238E27FC236}">
                <a16:creationId xmlns:a16="http://schemas.microsoft.com/office/drawing/2014/main" id="{8DF32F11-D22C-869A-7962-E9B01F125D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1747177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3567666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4C74E-2881-C163-7225-569F6EF4E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Article 8, Section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DE2E0-A8A8-C73B-4773-D18DD530E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Calibri"/>
                <a:ea typeface="Calibri"/>
                <a:cs typeface="Calibri"/>
              </a:rPr>
              <a:t>This should indicate that meeting minutes are posted on the GEA website, as opposed to a physical location in the buildings.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889448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4C52C56-BEF2-4E22-8C8E-A7AC96B03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B903C1-67A3-89AA-E522-CA3ACB542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1" y="685800"/>
            <a:ext cx="2639962" cy="51054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Article 10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CA8BEDE-B50B-5638-1430-4D471D4C7D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7921629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33463940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410</Words>
  <Application>Microsoft Office PowerPoint</Application>
  <PresentationFormat>Widescreen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Corbel</vt:lpstr>
      <vt:lpstr>Parallax</vt:lpstr>
      <vt:lpstr>Goffstown Education  Association </vt:lpstr>
      <vt:lpstr>Article 1</vt:lpstr>
      <vt:lpstr>Article 2</vt:lpstr>
      <vt:lpstr>Article 8, Section 1</vt:lpstr>
      <vt:lpstr>Article 8, Section 2</vt:lpstr>
      <vt:lpstr>Article 8, Section 2a</vt:lpstr>
      <vt:lpstr>Article 8, Section 2b</vt:lpstr>
      <vt:lpstr>Article 8, Section 5</vt:lpstr>
      <vt:lpstr>Article 10</vt:lpstr>
      <vt:lpstr>Article 12</vt:lpstr>
      <vt:lpstr>Article 15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Moriarty</dc:creator>
  <cp:lastModifiedBy>Patricia Moriarty</cp:lastModifiedBy>
  <cp:revision>229</cp:revision>
  <dcterms:created xsi:type="dcterms:W3CDTF">2024-03-26T16:48:52Z</dcterms:created>
  <dcterms:modified xsi:type="dcterms:W3CDTF">2025-02-01T01:21:36Z</dcterms:modified>
</cp:coreProperties>
</file>